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tags/tag3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76" r:id="rId2"/>
  </p:sldMasterIdLst>
  <p:notesMasterIdLst>
    <p:notesMasterId r:id="rId34"/>
  </p:notesMasterIdLst>
  <p:sldIdLst>
    <p:sldId id="263" r:id="rId3"/>
    <p:sldId id="3915" r:id="rId4"/>
    <p:sldId id="3895" r:id="rId5"/>
    <p:sldId id="261" r:id="rId6"/>
    <p:sldId id="5531" r:id="rId7"/>
    <p:sldId id="5536" r:id="rId8"/>
    <p:sldId id="3893" r:id="rId9"/>
    <p:sldId id="5538" r:id="rId10"/>
    <p:sldId id="5532" r:id="rId11"/>
    <p:sldId id="5534" r:id="rId12"/>
    <p:sldId id="5495" r:id="rId13"/>
    <p:sldId id="5539" r:id="rId14"/>
    <p:sldId id="5537" r:id="rId15"/>
    <p:sldId id="5540" r:id="rId16"/>
    <p:sldId id="5542" r:id="rId17"/>
    <p:sldId id="5543" r:id="rId18"/>
    <p:sldId id="5541" r:id="rId19"/>
    <p:sldId id="3902" r:id="rId20"/>
    <p:sldId id="3906" r:id="rId21"/>
    <p:sldId id="3907" r:id="rId22"/>
    <p:sldId id="282" r:id="rId23"/>
    <p:sldId id="283" r:id="rId24"/>
    <p:sldId id="3896" r:id="rId25"/>
    <p:sldId id="3910" r:id="rId26"/>
    <p:sldId id="3911" r:id="rId27"/>
    <p:sldId id="3897" r:id="rId28"/>
    <p:sldId id="3912" r:id="rId29"/>
    <p:sldId id="3903" r:id="rId30"/>
    <p:sldId id="3905" r:id="rId31"/>
    <p:sldId id="5509" r:id="rId32"/>
    <p:sldId id="38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584C10-C084-C4F1-A64C-335B659B30A9}" name="Johnson, Lindsay" initials="JL" userId="S::ljohnson@wiley.com::1096183f-46f1-41a4-8fed-b54a5dc204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ACC"/>
    <a:srgbClr val="18B7FB"/>
    <a:srgbClr val="FFC805"/>
    <a:srgbClr val="D8D9DA"/>
    <a:srgbClr val="1B5BA0"/>
    <a:srgbClr val="EFE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00" autoAdjust="0"/>
  </p:normalViewPr>
  <p:slideViewPr>
    <p:cSldViewPr snapToGrid="0">
      <p:cViewPr varScale="1">
        <p:scale>
          <a:sx n="83" d="100"/>
          <a:sy n="83"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03E-2"/>
          <c:y val="0.135289936535751"/>
          <c:w val="0.4146972912477540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4742-7A4E-9ABE-A4A12FBC0CDB}"/>
              </c:ext>
            </c:extLst>
          </c:dPt>
          <c:dPt>
            <c:idx val="1"/>
            <c:bubble3D val="0"/>
            <c:spPr>
              <a:solidFill>
                <a:schemeClr val="accent2"/>
              </a:solidFill>
              <a:ln w="9525">
                <a:noFill/>
              </a:ln>
              <a:effectLst/>
            </c:spPr>
            <c:extLst>
              <c:ext xmlns:c16="http://schemas.microsoft.com/office/drawing/2014/chart" uri="{C3380CC4-5D6E-409C-BE32-E72D297353CC}">
                <c16:uniqueId val="{00000003-4742-7A4E-9ABE-A4A12FBC0CDB}"/>
              </c:ext>
            </c:extLst>
          </c:dPt>
          <c:dPt>
            <c:idx val="2"/>
            <c:bubble3D val="0"/>
            <c:spPr>
              <a:solidFill>
                <a:schemeClr val="accent3"/>
              </a:solidFill>
              <a:ln w="9525">
                <a:noFill/>
              </a:ln>
              <a:effectLst/>
            </c:spPr>
            <c:extLst>
              <c:ext xmlns:c16="http://schemas.microsoft.com/office/drawing/2014/chart" uri="{C3380CC4-5D6E-409C-BE32-E72D297353CC}">
                <c16:uniqueId val="{00000005-4742-7A4E-9ABE-A4A12FBC0CDB}"/>
              </c:ext>
            </c:extLst>
          </c:dPt>
          <c:dPt>
            <c:idx val="3"/>
            <c:bubble3D val="0"/>
            <c:spPr>
              <a:solidFill>
                <a:schemeClr val="accent4"/>
              </a:solidFill>
              <a:ln w="9525">
                <a:noFill/>
              </a:ln>
              <a:effectLst/>
            </c:spPr>
            <c:extLst>
              <c:ext xmlns:c16="http://schemas.microsoft.com/office/drawing/2014/chart" uri="{C3380CC4-5D6E-409C-BE32-E72D297353CC}">
                <c16:uniqueId val="{00000007-4742-7A4E-9ABE-A4A12FBC0CDB}"/>
              </c:ext>
            </c:extLst>
          </c:dPt>
          <c:dPt>
            <c:idx val="4"/>
            <c:bubble3D val="0"/>
            <c:spPr>
              <a:solidFill>
                <a:schemeClr val="accent5"/>
              </a:solidFill>
              <a:ln w="9525">
                <a:noFill/>
              </a:ln>
              <a:effectLst/>
            </c:spPr>
            <c:extLst>
              <c:ext xmlns:c16="http://schemas.microsoft.com/office/drawing/2014/chart" uri="{C3380CC4-5D6E-409C-BE32-E72D297353CC}">
                <c16:uniqueId val="{00000009-4742-7A4E-9ABE-A4A12FBC0CDB}"/>
              </c:ext>
            </c:extLst>
          </c:dPt>
          <c:dPt>
            <c:idx val="5"/>
            <c:bubble3D val="0"/>
            <c:spPr>
              <a:solidFill>
                <a:schemeClr val="accent6"/>
              </a:solidFill>
              <a:ln w="9525">
                <a:noFill/>
              </a:ln>
              <a:effectLst/>
            </c:spPr>
            <c:extLst>
              <c:ext xmlns:c16="http://schemas.microsoft.com/office/drawing/2014/chart" uri="{C3380CC4-5D6E-409C-BE32-E72D297353CC}">
                <c16:uniqueId val="{0000000B-4742-7A4E-9ABE-A4A12FBC0CDB}"/>
              </c:ext>
            </c:extLst>
          </c:dPt>
          <c:cat>
            <c:numRef>
              <c:f>Sheet1!$A$2:$A$7</c:f>
              <c:numCache>
                <c:formatCode>General</c:formatCode>
                <c:ptCount val="6"/>
                <c:pt idx="0">
                  <c:v>2</c:v>
                </c:pt>
                <c:pt idx="1">
                  <c:v>3</c:v>
                </c:pt>
                <c:pt idx="2">
                  <c:v>4</c:v>
                </c:pt>
              </c:numCache>
            </c:numRef>
          </c:cat>
          <c:val>
            <c:numRef>
              <c:f>Sheet1!$B$2:$B$7</c:f>
              <c:numCache>
                <c:formatCode>0%</c:formatCode>
                <c:ptCount val="6"/>
                <c:pt idx="0">
                  <c:v>0.33</c:v>
                </c:pt>
                <c:pt idx="1">
                  <c:v>0.33</c:v>
                </c:pt>
                <c:pt idx="2">
                  <c:v>0.33</c:v>
                </c:pt>
              </c:numCache>
            </c:numRef>
          </c:val>
          <c:extLst>
            <c:ext xmlns:c16="http://schemas.microsoft.com/office/drawing/2014/chart" uri="{C3380CC4-5D6E-409C-BE32-E72D297353CC}">
              <c16:uniqueId val="{0000000C-4742-7A4E-9ABE-A4A12FBC0C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03E-2"/>
          <c:y val="0.135289936535751"/>
          <c:w val="0.4146972912477540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A62D-464B-9B83-EFC38EEF8F75}"/>
              </c:ext>
            </c:extLst>
          </c:dPt>
          <c:dPt>
            <c:idx val="1"/>
            <c:bubble3D val="0"/>
            <c:spPr>
              <a:solidFill>
                <a:schemeClr val="accent2"/>
              </a:solidFill>
              <a:ln w="9525">
                <a:noFill/>
              </a:ln>
              <a:effectLst/>
            </c:spPr>
            <c:extLst>
              <c:ext xmlns:c16="http://schemas.microsoft.com/office/drawing/2014/chart" uri="{C3380CC4-5D6E-409C-BE32-E72D297353CC}">
                <c16:uniqueId val="{00000003-A62D-464B-9B83-EFC38EEF8F75}"/>
              </c:ext>
            </c:extLst>
          </c:dPt>
          <c:dPt>
            <c:idx val="2"/>
            <c:bubble3D val="0"/>
            <c:spPr>
              <a:solidFill>
                <a:schemeClr val="accent3"/>
              </a:solidFill>
              <a:ln w="9525">
                <a:noFill/>
              </a:ln>
              <a:effectLst/>
            </c:spPr>
            <c:extLst>
              <c:ext xmlns:c16="http://schemas.microsoft.com/office/drawing/2014/chart" uri="{C3380CC4-5D6E-409C-BE32-E72D297353CC}">
                <c16:uniqueId val="{00000005-A62D-464B-9B83-EFC38EEF8F75}"/>
              </c:ext>
            </c:extLst>
          </c:dPt>
          <c:dPt>
            <c:idx val="3"/>
            <c:bubble3D val="0"/>
            <c:spPr>
              <a:solidFill>
                <a:schemeClr val="accent4"/>
              </a:solidFill>
              <a:ln w="9525">
                <a:noFill/>
              </a:ln>
              <a:effectLst/>
            </c:spPr>
            <c:extLst>
              <c:ext xmlns:c16="http://schemas.microsoft.com/office/drawing/2014/chart" uri="{C3380CC4-5D6E-409C-BE32-E72D297353CC}">
                <c16:uniqueId val="{00000007-A62D-464B-9B83-EFC38EEF8F75}"/>
              </c:ext>
            </c:extLst>
          </c:dPt>
          <c:dPt>
            <c:idx val="4"/>
            <c:bubble3D val="0"/>
            <c:spPr>
              <a:solidFill>
                <a:schemeClr val="accent5"/>
              </a:solidFill>
              <a:ln w="9525">
                <a:noFill/>
              </a:ln>
              <a:effectLst/>
            </c:spPr>
            <c:extLst>
              <c:ext xmlns:c16="http://schemas.microsoft.com/office/drawing/2014/chart" uri="{C3380CC4-5D6E-409C-BE32-E72D297353CC}">
                <c16:uniqueId val="{00000009-A62D-464B-9B83-EFC38EEF8F75}"/>
              </c:ext>
            </c:extLst>
          </c:dPt>
          <c:dPt>
            <c:idx val="5"/>
            <c:bubble3D val="0"/>
            <c:spPr>
              <a:solidFill>
                <a:schemeClr val="accent6"/>
              </a:solidFill>
              <a:ln w="9525">
                <a:noFill/>
              </a:ln>
              <a:effectLst/>
            </c:spPr>
            <c:extLst>
              <c:ext xmlns:c16="http://schemas.microsoft.com/office/drawing/2014/chart" uri="{C3380CC4-5D6E-409C-BE32-E72D297353CC}">
                <c16:uniqueId val="{0000000B-A62D-464B-9B83-EFC38EEF8F75}"/>
              </c:ext>
            </c:extLst>
          </c:dPt>
          <c:cat>
            <c:numRef>
              <c:f>Sheet1!$A$2:$A$7</c:f>
              <c:numCache>
                <c:formatCode>General</c:formatCode>
                <c:ptCount val="6"/>
                <c:pt idx="0">
                  <c:v>2</c:v>
                </c:pt>
                <c:pt idx="1">
                  <c:v>3</c:v>
                </c:pt>
                <c:pt idx="2">
                  <c:v>4</c:v>
                </c:pt>
                <c:pt idx="3">
                  <c:v>5</c:v>
                </c:pt>
                <c:pt idx="4">
                  <c:v>6</c:v>
                </c:pt>
                <c:pt idx="5">
                  <c:v>7</c:v>
                </c:pt>
              </c:numCache>
            </c:numRef>
          </c:cat>
          <c:val>
            <c:numRef>
              <c:f>Sheet1!$B$2:$B$7</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C-A62D-464B-9B83-EFC38EEF8F7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03E-2"/>
          <c:y val="0.135289936535751"/>
          <c:w val="0.4146972912477540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AD1D-F543-ACA7-9FD5DE5C6D9C}"/>
              </c:ext>
            </c:extLst>
          </c:dPt>
          <c:dPt>
            <c:idx val="1"/>
            <c:bubble3D val="0"/>
            <c:spPr>
              <a:solidFill>
                <a:schemeClr val="accent2"/>
              </a:solidFill>
              <a:ln w="9525">
                <a:noFill/>
              </a:ln>
              <a:effectLst/>
            </c:spPr>
            <c:extLst>
              <c:ext xmlns:c16="http://schemas.microsoft.com/office/drawing/2014/chart" uri="{C3380CC4-5D6E-409C-BE32-E72D297353CC}">
                <c16:uniqueId val="{00000003-AD1D-F543-ACA7-9FD5DE5C6D9C}"/>
              </c:ext>
            </c:extLst>
          </c:dPt>
          <c:dPt>
            <c:idx val="2"/>
            <c:bubble3D val="0"/>
            <c:spPr>
              <a:solidFill>
                <a:schemeClr val="accent3"/>
              </a:solidFill>
              <a:ln w="9525">
                <a:noFill/>
              </a:ln>
              <a:effectLst/>
            </c:spPr>
            <c:extLst>
              <c:ext xmlns:c16="http://schemas.microsoft.com/office/drawing/2014/chart" uri="{C3380CC4-5D6E-409C-BE32-E72D297353CC}">
                <c16:uniqueId val="{00000005-AD1D-F543-ACA7-9FD5DE5C6D9C}"/>
              </c:ext>
            </c:extLst>
          </c:dPt>
          <c:dPt>
            <c:idx val="3"/>
            <c:bubble3D val="0"/>
            <c:spPr>
              <a:solidFill>
                <a:schemeClr val="accent4"/>
              </a:solidFill>
              <a:ln w="9525">
                <a:noFill/>
              </a:ln>
              <a:effectLst/>
            </c:spPr>
            <c:extLst>
              <c:ext xmlns:c16="http://schemas.microsoft.com/office/drawing/2014/chart" uri="{C3380CC4-5D6E-409C-BE32-E72D297353CC}">
                <c16:uniqueId val="{00000007-AD1D-F543-ACA7-9FD5DE5C6D9C}"/>
              </c:ext>
            </c:extLst>
          </c:dPt>
          <c:dPt>
            <c:idx val="4"/>
            <c:bubble3D val="0"/>
            <c:spPr>
              <a:solidFill>
                <a:schemeClr val="accent5"/>
              </a:solidFill>
              <a:ln w="9525">
                <a:noFill/>
              </a:ln>
              <a:effectLst/>
            </c:spPr>
            <c:extLst>
              <c:ext xmlns:c16="http://schemas.microsoft.com/office/drawing/2014/chart" uri="{C3380CC4-5D6E-409C-BE32-E72D297353CC}">
                <c16:uniqueId val="{00000009-AD1D-F543-ACA7-9FD5DE5C6D9C}"/>
              </c:ext>
            </c:extLst>
          </c:dPt>
          <c:dPt>
            <c:idx val="5"/>
            <c:bubble3D val="0"/>
            <c:spPr>
              <a:solidFill>
                <a:schemeClr val="accent6"/>
              </a:solidFill>
              <a:ln w="9525">
                <a:noFill/>
              </a:ln>
              <a:effectLst/>
            </c:spPr>
            <c:extLst>
              <c:ext xmlns:c16="http://schemas.microsoft.com/office/drawing/2014/chart" uri="{C3380CC4-5D6E-409C-BE32-E72D297353CC}">
                <c16:uniqueId val="{0000000B-AD1D-F543-ACA7-9FD5DE5C6D9C}"/>
              </c:ext>
            </c:extLst>
          </c:dPt>
          <c:dPt>
            <c:idx val="6"/>
            <c:bubble3D val="0"/>
            <c:spPr>
              <a:solidFill>
                <a:srgbClr val="941E66"/>
              </a:solidFill>
              <a:ln w="9525">
                <a:noFill/>
              </a:ln>
              <a:effectLst/>
            </c:spPr>
            <c:extLst>
              <c:ext xmlns:c16="http://schemas.microsoft.com/office/drawing/2014/chart" uri="{C3380CC4-5D6E-409C-BE32-E72D297353CC}">
                <c16:uniqueId val="{0000000D-AD1D-F543-ACA7-9FD5DE5C6D9C}"/>
              </c:ext>
            </c:extLst>
          </c:dPt>
          <c:dPt>
            <c:idx val="7"/>
            <c:bubble3D val="0"/>
            <c:spPr>
              <a:solidFill>
                <a:srgbClr val="B92D80"/>
              </a:solidFill>
              <a:ln w="9525">
                <a:noFill/>
              </a:ln>
              <a:effectLst/>
            </c:spPr>
            <c:extLst>
              <c:ext xmlns:c16="http://schemas.microsoft.com/office/drawing/2014/chart" uri="{C3380CC4-5D6E-409C-BE32-E72D297353CC}">
                <c16:uniqueId val="{0000000F-AD1D-F543-ACA7-9FD5DE5C6D9C}"/>
              </c:ext>
            </c:extLst>
          </c:dPt>
          <c:dPt>
            <c:idx val="8"/>
            <c:bubble3D val="0"/>
            <c:spPr>
              <a:solidFill>
                <a:srgbClr val="FF91AA"/>
              </a:solidFill>
              <a:ln w="9525">
                <a:noFill/>
              </a:ln>
              <a:effectLst/>
            </c:spPr>
            <c:extLst>
              <c:ext xmlns:c16="http://schemas.microsoft.com/office/drawing/2014/chart" uri="{C3380CC4-5D6E-409C-BE32-E72D297353CC}">
                <c16:uniqueId val="{00000011-AD1D-F543-ACA7-9FD5DE5C6D9C}"/>
              </c:ext>
            </c:extLst>
          </c:dPt>
          <c:cat>
            <c:numRef>
              <c:f>Sheet1!$A$2:$A$10</c:f>
              <c:numCache>
                <c:formatCode>General</c:formatCode>
                <c:ptCount val="9"/>
                <c:pt idx="0">
                  <c:v>2</c:v>
                </c:pt>
                <c:pt idx="1">
                  <c:v>3</c:v>
                </c:pt>
                <c:pt idx="2">
                  <c:v>4</c:v>
                </c:pt>
                <c:pt idx="3">
                  <c:v>5</c:v>
                </c:pt>
                <c:pt idx="4">
                  <c:v>6</c:v>
                </c:pt>
                <c:pt idx="5">
                  <c:v>7</c:v>
                </c:pt>
                <c:pt idx="6">
                  <c:v>8</c:v>
                </c:pt>
                <c:pt idx="7">
                  <c:v>9</c:v>
                </c:pt>
                <c:pt idx="8">
                  <c:v>10</c:v>
                </c:pt>
              </c:numCache>
            </c:numRef>
          </c:cat>
          <c:val>
            <c:numRef>
              <c:f>Sheet1!$B$2:$B$10</c:f>
              <c:numCache>
                <c:formatCode>0%</c:formatCode>
                <c:ptCount val="9"/>
                <c:pt idx="0">
                  <c:v>0.1</c:v>
                </c:pt>
                <c:pt idx="1">
                  <c:v>0.1</c:v>
                </c:pt>
                <c:pt idx="2">
                  <c:v>0.1</c:v>
                </c:pt>
                <c:pt idx="3">
                  <c:v>0.1</c:v>
                </c:pt>
                <c:pt idx="4">
                  <c:v>0.1</c:v>
                </c:pt>
                <c:pt idx="5">
                  <c:v>0.1</c:v>
                </c:pt>
                <c:pt idx="6">
                  <c:v>0.1</c:v>
                </c:pt>
                <c:pt idx="7">
                  <c:v>0.1</c:v>
                </c:pt>
                <c:pt idx="8">
                  <c:v>0.1</c:v>
                </c:pt>
              </c:numCache>
            </c:numRef>
          </c:val>
          <c:extLst>
            <c:ext xmlns:c16="http://schemas.microsoft.com/office/drawing/2014/chart" uri="{C3380CC4-5D6E-409C-BE32-E72D297353CC}">
              <c16:uniqueId val="{00000012-AD1D-F543-ACA7-9FD5DE5C6D9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03E-2"/>
          <c:y val="0.135289936535751"/>
          <c:w val="0.4146972912477540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5941-BB4C-981A-527E0189FF68}"/>
              </c:ext>
            </c:extLst>
          </c:dPt>
          <c:dPt>
            <c:idx val="1"/>
            <c:bubble3D val="0"/>
            <c:spPr>
              <a:solidFill>
                <a:schemeClr val="accent2"/>
              </a:solidFill>
              <a:ln w="9525">
                <a:noFill/>
              </a:ln>
              <a:effectLst/>
            </c:spPr>
            <c:extLst>
              <c:ext xmlns:c16="http://schemas.microsoft.com/office/drawing/2014/chart" uri="{C3380CC4-5D6E-409C-BE32-E72D297353CC}">
                <c16:uniqueId val="{00000003-5941-BB4C-981A-527E0189FF68}"/>
              </c:ext>
            </c:extLst>
          </c:dPt>
          <c:dPt>
            <c:idx val="2"/>
            <c:bubble3D val="0"/>
            <c:spPr>
              <a:solidFill>
                <a:schemeClr val="accent3"/>
              </a:solidFill>
              <a:ln w="9525">
                <a:noFill/>
              </a:ln>
              <a:effectLst/>
            </c:spPr>
            <c:extLst>
              <c:ext xmlns:c16="http://schemas.microsoft.com/office/drawing/2014/chart" uri="{C3380CC4-5D6E-409C-BE32-E72D297353CC}">
                <c16:uniqueId val="{00000005-5941-BB4C-981A-527E0189FF68}"/>
              </c:ext>
            </c:extLst>
          </c:dPt>
          <c:dPt>
            <c:idx val="3"/>
            <c:bubble3D val="0"/>
            <c:spPr>
              <a:solidFill>
                <a:schemeClr val="accent4"/>
              </a:solidFill>
              <a:ln w="9525">
                <a:noFill/>
              </a:ln>
              <a:effectLst/>
            </c:spPr>
            <c:extLst>
              <c:ext xmlns:c16="http://schemas.microsoft.com/office/drawing/2014/chart" uri="{C3380CC4-5D6E-409C-BE32-E72D297353CC}">
                <c16:uniqueId val="{00000007-5941-BB4C-981A-527E0189FF68}"/>
              </c:ext>
            </c:extLst>
          </c:dPt>
          <c:dPt>
            <c:idx val="4"/>
            <c:bubble3D val="0"/>
            <c:spPr>
              <a:solidFill>
                <a:schemeClr val="accent5"/>
              </a:solidFill>
              <a:ln w="9525">
                <a:noFill/>
              </a:ln>
              <a:effectLst/>
            </c:spPr>
            <c:extLst>
              <c:ext xmlns:c16="http://schemas.microsoft.com/office/drawing/2014/chart" uri="{C3380CC4-5D6E-409C-BE32-E72D297353CC}">
                <c16:uniqueId val="{00000009-5941-BB4C-981A-527E0189FF68}"/>
              </c:ext>
            </c:extLst>
          </c:dPt>
          <c:dPt>
            <c:idx val="5"/>
            <c:bubble3D val="0"/>
            <c:spPr>
              <a:solidFill>
                <a:schemeClr val="accent6"/>
              </a:solidFill>
              <a:ln w="9525">
                <a:noFill/>
              </a:ln>
              <a:effectLst/>
            </c:spPr>
            <c:extLst>
              <c:ext xmlns:c16="http://schemas.microsoft.com/office/drawing/2014/chart" uri="{C3380CC4-5D6E-409C-BE32-E72D297353CC}">
                <c16:uniqueId val="{0000000B-5941-BB4C-981A-527E0189FF68}"/>
              </c:ext>
            </c:extLst>
          </c:dPt>
          <c:dPt>
            <c:idx val="6"/>
            <c:bubble3D val="0"/>
            <c:spPr>
              <a:solidFill>
                <a:srgbClr val="941E66"/>
              </a:solidFill>
              <a:ln w="9525">
                <a:noFill/>
              </a:ln>
              <a:effectLst/>
            </c:spPr>
            <c:extLst>
              <c:ext xmlns:c16="http://schemas.microsoft.com/office/drawing/2014/chart" uri="{C3380CC4-5D6E-409C-BE32-E72D297353CC}">
                <c16:uniqueId val="{0000000D-5941-BB4C-981A-527E0189FF68}"/>
              </c:ext>
            </c:extLst>
          </c:dPt>
          <c:dPt>
            <c:idx val="7"/>
            <c:bubble3D val="0"/>
            <c:spPr>
              <a:solidFill>
                <a:srgbClr val="B92D80"/>
              </a:solidFill>
              <a:ln w="9525">
                <a:noFill/>
              </a:ln>
              <a:effectLst/>
            </c:spPr>
            <c:extLst>
              <c:ext xmlns:c16="http://schemas.microsoft.com/office/drawing/2014/chart" uri="{C3380CC4-5D6E-409C-BE32-E72D297353CC}">
                <c16:uniqueId val="{0000000F-5941-BB4C-981A-527E0189FF68}"/>
              </c:ext>
            </c:extLst>
          </c:dPt>
          <c:dPt>
            <c:idx val="8"/>
            <c:bubble3D val="0"/>
            <c:spPr>
              <a:solidFill>
                <a:srgbClr val="FF91AA"/>
              </a:solidFill>
              <a:ln w="9525">
                <a:noFill/>
              </a:ln>
              <a:effectLst/>
            </c:spPr>
            <c:extLst>
              <c:ext xmlns:c16="http://schemas.microsoft.com/office/drawing/2014/chart" uri="{C3380CC4-5D6E-409C-BE32-E72D297353CC}">
                <c16:uniqueId val="{00000011-5941-BB4C-981A-527E0189FF68}"/>
              </c:ext>
            </c:extLst>
          </c:dPt>
          <c:dPt>
            <c:idx val="9"/>
            <c:bubble3D val="0"/>
            <c:spPr>
              <a:solidFill>
                <a:srgbClr val="123D80"/>
              </a:solidFill>
              <a:ln w="9525">
                <a:noFill/>
              </a:ln>
              <a:effectLst/>
            </c:spPr>
            <c:extLst>
              <c:ext xmlns:c16="http://schemas.microsoft.com/office/drawing/2014/chart" uri="{C3380CC4-5D6E-409C-BE32-E72D297353CC}">
                <c16:uniqueId val="{00000013-5941-BB4C-981A-527E0189FF68}"/>
              </c:ext>
            </c:extLst>
          </c:dPt>
          <c:dPt>
            <c:idx val="10"/>
            <c:bubble3D val="0"/>
            <c:spPr>
              <a:solidFill>
                <a:srgbClr val="1B5BA0"/>
              </a:solidFill>
              <a:ln w="9525">
                <a:noFill/>
              </a:ln>
              <a:effectLst/>
            </c:spPr>
            <c:extLst>
              <c:ext xmlns:c16="http://schemas.microsoft.com/office/drawing/2014/chart" uri="{C3380CC4-5D6E-409C-BE32-E72D297353CC}">
                <c16:uniqueId val="{00000015-5941-BB4C-981A-527E0189FF68}"/>
              </c:ext>
            </c:extLst>
          </c:dPt>
          <c:dPt>
            <c:idx val="11"/>
            <c:bubble3D val="0"/>
            <c:spPr>
              <a:solidFill>
                <a:srgbClr val="18B7FB"/>
              </a:solidFill>
              <a:ln w="9525">
                <a:noFill/>
              </a:ln>
              <a:effectLst/>
            </c:spPr>
            <c:extLst>
              <c:ext xmlns:c16="http://schemas.microsoft.com/office/drawing/2014/chart" uri="{C3380CC4-5D6E-409C-BE32-E72D297353CC}">
                <c16:uniqueId val="{00000017-5941-BB4C-981A-527E0189FF68}"/>
              </c:ext>
            </c:extLst>
          </c:dPt>
          <c:cat>
            <c:numRef>
              <c:f>Sheet1!$A$2:$A$13</c:f>
              <c:numCache>
                <c:formatCode>General</c:formatCode>
                <c:ptCount val="12"/>
                <c:pt idx="0">
                  <c:v>2</c:v>
                </c:pt>
                <c:pt idx="1">
                  <c:v>3</c:v>
                </c:pt>
                <c:pt idx="2">
                  <c:v>4</c:v>
                </c:pt>
                <c:pt idx="3">
                  <c:v>5</c:v>
                </c:pt>
                <c:pt idx="4">
                  <c:v>6</c:v>
                </c:pt>
                <c:pt idx="5">
                  <c:v>7</c:v>
                </c:pt>
                <c:pt idx="6">
                  <c:v>8</c:v>
                </c:pt>
                <c:pt idx="7">
                  <c:v>9</c:v>
                </c:pt>
                <c:pt idx="8">
                  <c:v>10</c:v>
                </c:pt>
                <c:pt idx="9">
                  <c:v>11</c:v>
                </c:pt>
                <c:pt idx="10">
                  <c:v>12</c:v>
                </c:pt>
                <c:pt idx="11">
                  <c:v>13</c:v>
                </c:pt>
              </c:numCache>
            </c:numRef>
          </c:cat>
          <c:val>
            <c:numRef>
              <c:f>Sheet1!$B$2:$B$13</c:f>
              <c:numCache>
                <c:formatCode>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extLst>
            <c:ext xmlns:c16="http://schemas.microsoft.com/office/drawing/2014/chart" uri="{C3380CC4-5D6E-409C-BE32-E72D297353CC}">
              <c16:uniqueId val="{00000018-5941-BB4C-981A-527E0189FF6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03E-2"/>
          <c:y val="0.135289936535751"/>
          <c:w val="0.4146972912477540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A668-0F46-8E81-61593D48EEAB}"/>
              </c:ext>
            </c:extLst>
          </c:dPt>
          <c:dPt>
            <c:idx val="1"/>
            <c:bubble3D val="0"/>
            <c:spPr>
              <a:solidFill>
                <a:schemeClr val="accent2"/>
              </a:solidFill>
              <a:ln w="9525">
                <a:noFill/>
              </a:ln>
              <a:effectLst/>
            </c:spPr>
            <c:extLst>
              <c:ext xmlns:c16="http://schemas.microsoft.com/office/drawing/2014/chart" uri="{C3380CC4-5D6E-409C-BE32-E72D297353CC}">
                <c16:uniqueId val="{00000003-A668-0F46-8E81-61593D48EEAB}"/>
              </c:ext>
            </c:extLst>
          </c:dPt>
          <c:dPt>
            <c:idx val="2"/>
            <c:bubble3D val="0"/>
            <c:spPr>
              <a:solidFill>
                <a:schemeClr val="accent3"/>
              </a:solidFill>
              <a:ln w="9525">
                <a:noFill/>
              </a:ln>
              <a:effectLst/>
            </c:spPr>
            <c:extLst>
              <c:ext xmlns:c16="http://schemas.microsoft.com/office/drawing/2014/chart" uri="{C3380CC4-5D6E-409C-BE32-E72D297353CC}">
                <c16:uniqueId val="{00000005-A668-0F46-8E81-61593D48EEAB}"/>
              </c:ext>
            </c:extLst>
          </c:dPt>
          <c:dPt>
            <c:idx val="3"/>
            <c:bubble3D val="0"/>
            <c:spPr>
              <a:solidFill>
                <a:schemeClr val="accent4"/>
              </a:solidFill>
              <a:ln w="9525">
                <a:noFill/>
              </a:ln>
              <a:effectLst/>
            </c:spPr>
            <c:extLst>
              <c:ext xmlns:c16="http://schemas.microsoft.com/office/drawing/2014/chart" uri="{C3380CC4-5D6E-409C-BE32-E72D297353CC}">
                <c16:uniqueId val="{00000007-A668-0F46-8E81-61593D48EEAB}"/>
              </c:ext>
            </c:extLst>
          </c:dPt>
          <c:dPt>
            <c:idx val="4"/>
            <c:bubble3D val="0"/>
            <c:spPr>
              <a:solidFill>
                <a:schemeClr val="accent5"/>
              </a:solidFill>
              <a:ln w="9525">
                <a:noFill/>
              </a:ln>
              <a:effectLst/>
            </c:spPr>
            <c:extLst>
              <c:ext xmlns:c16="http://schemas.microsoft.com/office/drawing/2014/chart" uri="{C3380CC4-5D6E-409C-BE32-E72D297353CC}">
                <c16:uniqueId val="{00000009-A668-0F46-8E81-61593D48EEAB}"/>
              </c:ext>
            </c:extLst>
          </c:dPt>
          <c:dPt>
            <c:idx val="5"/>
            <c:bubble3D val="0"/>
            <c:spPr>
              <a:solidFill>
                <a:schemeClr val="accent6"/>
              </a:solidFill>
              <a:ln w="9525">
                <a:noFill/>
              </a:ln>
              <a:effectLst/>
            </c:spPr>
            <c:extLst>
              <c:ext xmlns:c16="http://schemas.microsoft.com/office/drawing/2014/chart" uri="{C3380CC4-5D6E-409C-BE32-E72D297353CC}">
                <c16:uniqueId val="{0000000B-A668-0F46-8E81-61593D48EEAB}"/>
              </c:ext>
            </c:extLst>
          </c:dPt>
          <c:dPt>
            <c:idx val="6"/>
            <c:bubble3D val="0"/>
            <c:spPr>
              <a:solidFill>
                <a:srgbClr val="941E66"/>
              </a:solidFill>
              <a:ln w="9525">
                <a:noFill/>
              </a:ln>
              <a:effectLst/>
            </c:spPr>
            <c:extLst>
              <c:ext xmlns:c16="http://schemas.microsoft.com/office/drawing/2014/chart" uri="{C3380CC4-5D6E-409C-BE32-E72D297353CC}">
                <c16:uniqueId val="{0000000D-A668-0F46-8E81-61593D48EEAB}"/>
              </c:ext>
            </c:extLst>
          </c:dPt>
          <c:dPt>
            <c:idx val="7"/>
            <c:bubble3D val="0"/>
            <c:spPr>
              <a:solidFill>
                <a:srgbClr val="B92D80"/>
              </a:solidFill>
              <a:ln w="9525">
                <a:noFill/>
              </a:ln>
              <a:effectLst/>
            </c:spPr>
            <c:extLst>
              <c:ext xmlns:c16="http://schemas.microsoft.com/office/drawing/2014/chart" uri="{C3380CC4-5D6E-409C-BE32-E72D297353CC}">
                <c16:uniqueId val="{0000000F-A668-0F46-8E81-61593D48EEAB}"/>
              </c:ext>
            </c:extLst>
          </c:dPt>
          <c:dPt>
            <c:idx val="8"/>
            <c:bubble3D val="0"/>
            <c:spPr>
              <a:solidFill>
                <a:srgbClr val="FF91AA"/>
              </a:solidFill>
              <a:ln w="9525">
                <a:noFill/>
              </a:ln>
              <a:effectLst/>
            </c:spPr>
            <c:extLst>
              <c:ext xmlns:c16="http://schemas.microsoft.com/office/drawing/2014/chart" uri="{C3380CC4-5D6E-409C-BE32-E72D297353CC}">
                <c16:uniqueId val="{00000011-A668-0F46-8E81-61593D48EEAB}"/>
              </c:ext>
            </c:extLst>
          </c:dPt>
          <c:dPt>
            <c:idx val="9"/>
            <c:bubble3D val="0"/>
            <c:spPr>
              <a:solidFill>
                <a:srgbClr val="123D80"/>
              </a:solidFill>
              <a:ln w="9525">
                <a:noFill/>
              </a:ln>
              <a:effectLst/>
            </c:spPr>
            <c:extLst>
              <c:ext xmlns:c16="http://schemas.microsoft.com/office/drawing/2014/chart" uri="{C3380CC4-5D6E-409C-BE32-E72D297353CC}">
                <c16:uniqueId val="{00000013-A668-0F46-8E81-61593D48EEAB}"/>
              </c:ext>
            </c:extLst>
          </c:dPt>
          <c:dPt>
            <c:idx val="10"/>
            <c:bubble3D val="0"/>
            <c:spPr>
              <a:solidFill>
                <a:srgbClr val="1B5BA0"/>
              </a:solidFill>
              <a:ln w="9525">
                <a:noFill/>
              </a:ln>
              <a:effectLst/>
            </c:spPr>
            <c:extLst>
              <c:ext xmlns:c16="http://schemas.microsoft.com/office/drawing/2014/chart" uri="{C3380CC4-5D6E-409C-BE32-E72D297353CC}">
                <c16:uniqueId val="{00000015-A668-0F46-8E81-61593D48EEAB}"/>
              </c:ext>
            </c:extLst>
          </c:dPt>
          <c:dPt>
            <c:idx val="11"/>
            <c:bubble3D val="0"/>
            <c:spPr>
              <a:solidFill>
                <a:srgbClr val="18B7FB"/>
              </a:solidFill>
              <a:ln w="9525">
                <a:noFill/>
              </a:ln>
              <a:effectLst/>
            </c:spPr>
            <c:extLst>
              <c:ext xmlns:c16="http://schemas.microsoft.com/office/drawing/2014/chart" uri="{C3380CC4-5D6E-409C-BE32-E72D297353CC}">
                <c16:uniqueId val="{00000017-A668-0F46-8E81-61593D48EEAB}"/>
              </c:ext>
            </c:extLst>
          </c:dPt>
          <c:dPt>
            <c:idx val="12"/>
            <c:bubble3D val="0"/>
            <c:spPr>
              <a:solidFill>
                <a:srgbClr val="D66310"/>
              </a:solidFill>
              <a:ln w="9525">
                <a:noFill/>
              </a:ln>
              <a:effectLst/>
            </c:spPr>
            <c:extLst>
              <c:ext xmlns:c16="http://schemas.microsoft.com/office/drawing/2014/chart" uri="{C3380CC4-5D6E-409C-BE32-E72D297353CC}">
                <c16:uniqueId val="{00000019-A668-0F46-8E81-61593D48EEAB}"/>
              </c:ext>
            </c:extLst>
          </c:dPt>
          <c:dPt>
            <c:idx val="13"/>
            <c:bubble3D val="0"/>
            <c:spPr>
              <a:solidFill>
                <a:srgbClr val="EB850D"/>
              </a:solidFill>
              <a:ln w="9525">
                <a:noFill/>
              </a:ln>
              <a:effectLst/>
            </c:spPr>
            <c:extLst>
              <c:ext xmlns:c16="http://schemas.microsoft.com/office/drawing/2014/chart" uri="{C3380CC4-5D6E-409C-BE32-E72D297353CC}">
                <c16:uniqueId val="{0000001B-A668-0F46-8E81-61593D48EEAB}"/>
              </c:ext>
            </c:extLst>
          </c:dPt>
          <c:dPt>
            <c:idx val="14"/>
            <c:bubble3D val="0"/>
            <c:spPr>
              <a:solidFill>
                <a:srgbClr val="FFC805"/>
              </a:solidFill>
              <a:ln w="9525">
                <a:noFill/>
              </a:ln>
              <a:effectLst/>
            </c:spPr>
            <c:extLst>
              <c:ext xmlns:c16="http://schemas.microsoft.com/office/drawing/2014/chart" uri="{C3380CC4-5D6E-409C-BE32-E72D297353CC}">
                <c16:uniqueId val="{0000001D-A668-0F46-8E81-61593D48EEAB}"/>
              </c:ext>
            </c:extLst>
          </c:dPt>
          <c:cat>
            <c:numRef>
              <c:f>Sheet1!$A$2:$A$16</c:f>
              <c:numCache>
                <c:formatCode>General</c:formatCode>
                <c:ptCount val="1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numCache>
            </c:numRef>
          </c:cat>
          <c:val>
            <c:numRef>
              <c:f>Sheet1!$B$2:$B$16</c:f>
              <c:numCache>
                <c:formatCode>0%</c:formatCode>
                <c:ptCount val="15"/>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numCache>
            </c:numRef>
          </c:val>
          <c:extLst>
            <c:ext xmlns:c16="http://schemas.microsoft.com/office/drawing/2014/chart" uri="{C3380CC4-5D6E-409C-BE32-E72D297353CC}">
              <c16:uniqueId val="{0000001E-A668-0F46-8E81-61593D48EEA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0E924-4BF5-4AE7-A464-6D96F286D3BA}" type="datetimeFigureOut">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A1BE9-2E68-4C95-9E4D-28E20D5026C8}" type="slidenum">
              <a:t>‹#›</a:t>
            </a:fld>
            <a:endParaRPr lang="en-US"/>
          </a:p>
        </p:txBody>
      </p:sp>
    </p:spTree>
    <p:extLst>
      <p:ext uri="{BB962C8B-B14F-4D97-AF65-F5344CB8AC3E}">
        <p14:creationId xmlns:p14="http://schemas.microsoft.com/office/powerpoint/2010/main" val="284995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rldefense.com/v3/__https:/nam11.safelinks.protection.outlook.com/?url=https*3A*2F*2Furldefense.com*2Fv3*2F__http*3A*2Fwww.chemistryconnected.com__*3B!!N11eV2iwtfs!qzGijLDZWUnK1NIBMNpKkhvT06cfjC5lxPYv-I58dsW30Pst8kj7oxJBMQUv2Dx-b7TeBQjet5WZna8j6Q*24&amp;data=05*7C01*7Clsstarkey*40cpp.edu*7Cc5ed7c9336f34bafb79908db240ce9a4*7C164ba61e39ec4f5d89ffaa1f00a521b4*7C0*7C0*7C638143410120910773*7CUnknown*7CTWFpbGZsb3d8eyJWIjoiMC4wLjAwMDAiLCJQIjoiV2luMzIiLCJBTiI6Ik1haWwiLCJXVCI6Mn0*3D*7C3000*7C*7C*7C&amp;sdata=9f98H1pSfumZHmV*2FyQ*2FnqFQAzrB8GDH8npb7deSBClA*3D&amp;reserved=0__;JSUlJSUlJSUlJSUlJSUlJSUlJSUlJSUlJSUl!!N11eV2iwtfs!om83e9f2Ed_-K6DTJjLJkkNv7sftZ4_dv7zyFQtMIy8mFLaLf3WVPcrlVB5WBSvMFRt_XqfHj7KuIbB23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Wiley to intro and welcome attendees </a:t>
            </a:r>
          </a:p>
          <a:p>
            <a:endParaRPr lang="en-CA" dirty="0"/>
          </a:p>
        </p:txBody>
      </p:sp>
      <p:sp>
        <p:nvSpPr>
          <p:cNvPr id="4" name="Slide Number Placeholder 3"/>
          <p:cNvSpPr>
            <a:spLocks noGrp="1"/>
          </p:cNvSpPr>
          <p:nvPr>
            <p:ph type="sldNum" sz="quarter" idx="5"/>
          </p:nvPr>
        </p:nvSpPr>
        <p:spPr/>
        <p:txBody>
          <a:bodyPr/>
          <a:lstStyle/>
          <a:p>
            <a:fld id="{A5CA1BE9-2E68-4C95-9E4D-28E20D5026C8}" type="slidenum">
              <a:rPr lang="en-CA" smtClean="0"/>
              <a:t>1</a:t>
            </a:fld>
            <a:endParaRPr lang="en-CA"/>
          </a:p>
        </p:txBody>
      </p:sp>
    </p:spTree>
    <p:extLst>
      <p:ext uri="{BB962C8B-B14F-4D97-AF65-F5344CB8AC3E}">
        <p14:creationId xmlns:p14="http://schemas.microsoft.com/office/powerpoint/2010/main" val="338060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EF4D27-C225-4C2A-96DD-371352743309}" type="slidenum">
              <a:rPr lang="en-CA" smtClean="0"/>
              <a:t>30</a:t>
            </a:fld>
            <a:endParaRPr lang="en-CA"/>
          </a:p>
        </p:txBody>
      </p:sp>
    </p:spTree>
    <p:extLst>
      <p:ext uri="{BB962C8B-B14F-4D97-AF65-F5344CB8AC3E}">
        <p14:creationId xmlns:p14="http://schemas.microsoft.com/office/powerpoint/2010/main" val="20593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4F707-D0F9-CC4D-BC24-D90835D71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19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Wiley to intro Laurie</a:t>
            </a:r>
          </a:p>
          <a:p>
            <a:endParaRPr lang="en-CA" dirty="0"/>
          </a:p>
          <a:p>
            <a:endParaRPr lang="en-CA" dirty="0"/>
          </a:p>
          <a:p>
            <a:r>
              <a:rPr lang="en-CA" sz="1200" b="1" dirty="0">
                <a:solidFill>
                  <a:srgbClr val="000000"/>
                </a:solidFill>
                <a:effectLst/>
                <a:latin typeface="Calibri Light" panose="020F0302020204030204" pitchFamily="34" charset="0"/>
                <a:ea typeface="Calibri" panose="020F0502020204030204" pitchFamily="34" charset="0"/>
              </a:rPr>
              <a:t>Dr. Laurie Starkey</a:t>
            </a:r>
            <a:r>
              <a:rPr lang="en-CA" sz="1200" dirty="0">
                <a:solidFill>
                  <a:srgbClr val="000000"/>
                </a:solidFill>
                <a:effectLst/>
                <a:latin typeface="Calibri Light" panose="020F0302020204030204" pitchFamily="34" charset="0"/>
                <a:ea typeface="Calibri" panose="020F0502020204030204" pitchFamily="34" charset="0"/>
              </a:rPr>
              <a:t> is a Professor of Organic Chemistry at Cal Poly Pomona, where she has been teaching since 1996.  Her professional interests focus on the use of teaching with technology, including creating online tutorials, videos and animations, and developing multiple-choice questions for classroom “clickers” and the flipped classroom. She also authored a textbook, “Introduction to Strategies for Organic Synthesis” (from Wiley) and served for ten years on the GRE-Chemistry Committee of Examiners. She has a collection of resources for teaching and learning Organic Chemistry on her website </a:t>
            </a:r>
            <a:r>
              <a:rPr lang="en-CA" sz="1200" u="sng" dirty="0">
                <a:solidFill>
                  <a:srgbClr val="000000"/>
                </a:solidFill>
                <a:effectLst/>
                <a:latin typeface="Calibri Light" panose="020F0302020204030204" pitchFamily="34" charset="0"/>
                <a:ea typeface="Calibri" panose="020F0502020204030204" pitchFamily="34" charset="0"/>
                <a:hlinkClick r:id="rId3" tooltip="www.chemistryconnected.com"/>
              </a:rPr>
              <a:t>chemistryconnected.com</a:t>
            </a:r>
            <a:r>
              <a:rPr lang="en-CA" sz="1200" dirty="0">
                <a:solidFill>
                  <a:srgbClr val="000000"/>
                </a:solidFill>
                <a:effectLst/>
                <a:latin typeface="Calibri Light" panose="020F0302020204030204" pitchFamily="34" charset="0"/>
                <a:ea typeface="Calibri" panose="020F0502020204030204" pitchFamily="34" charset="0"/>
              </a:rPr>
              <a:t>  Laurie will be the co-author on the 5</a:t>
            </a:r>
            <a:r>
              <a:rPr lang="en-CA" sz="1200" baseline="30000" dirty="0">
                <a:solidFill>
                  <a:srgbClr val="000000"/>
                </a:solidFill>
                <a:effectLst/>
                <a:latin typeface="Calibri Light" panose="020F0302020204030204" pitchFamily="34" charset="0"/>
                <a:ea typeface="Calibri" panose="020F0502020204030204" pitchFamily="34" charset="0"/>
              </a:rPr>
              <a:t>th</a:t>
            </a:r>
            <a:r>
              <a:rPr lang="en-CA" sz="1200" dirty="0">
                <a:solidFill>
                  <a:srgbClr val="000000"/>
                </a:solidFill>
                <a:effectLst/>
                <a:latin typeface="Calibri Light" panose="020F0302020204030204" pitchFamily="34" charset="0"/>
                <a:ea typeface="Calibri" panose="020F0502020204030204" pitchFamily="34" charset="0"/>
              </a:rPr>
              <a:t> edition of David Klein's Organic Chemistry. </a:t>
            </a:r>
            <a:endParaRPr lang="en-CA" sz="1200" dirty="0">
              <a:effectLst/>
              <a:latin typeface="Calibri" panose="020F0502020204030204" pitchFamily="34" charset="0"/>
              <a:ea typeface="Calibri" panose="020F0502020204030204" pitchFamily="34" charset="0"/>
            </a:endParaRPr>
          </a:p>
          <a:p>
            <a:endParaRPr lang="en-CA" dirty="0"/>
          </a:p>
          <a:p>
            <a:r>
              <a:rPr lang="en-CA" dirty="0"/>
              <a:t> </a:t>
            </a:r>
            <a:endParaRPr lang="en-CA"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A5CA1BE9-2E68-4C95-9E4D-28E20D5026C8}" type="slidenum">
              <a:rPr lang="en-CA" smtClean="0"/>
              <a:t>2</a:t>
            </a:fld>
            <a:endParaRPr lang="en-CA"/>
          </a:p>
        </p:txBody>
      </p:sp>
    </p:spTree>
    <p:extLst>
      <p:ext uri="{BB962C8B-B14F-4D97-AF65-F5344CB8AC3E}">
        <p14:creationId xmlns:p14="http://schemas.microsoft.com/office/powerpoint/2010/main" val="76901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5CA1BE9-2E68-4C95-9E4D-28E20D5026C8}" type="slidenum">
              <a:rPr lang="en-CA" smtClean="0"/>
              <a:t>4</a:t>
            </a:fld>
            <a:endParaRPr lang="en-CA"/>
          </a:p>
        </p:txBody>
      </p:sp>
    </p:spTree>
    <p:extLst>
      <p:ext uri="{BB962C8B-B14F-4D97-AF65-F5344CB8AC3E}">
        <p14:creationId xmlns:p14="http://schemas.microsoft.com/office/powerpoint/2010/main" val="315533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slide I pulled from the Klein event you guys did back in March.   There is a link directly from the image.  The link is also below the image, and again listed below here.</a:t>
            </a:r>
          </a:p>
          <a:p>
            <a:endParaRPr lang="en-CA" dirty="0"/>
          </a:p>
          <a:p>
            <a:endParaRPr lang="en-CA" dirty="0"/>
          </a:p>
          <a:p>
            <a:endParaRPr lang="en-CA" dirty="0"/>
          </a:p>
          <a:p>
            <a:r>
              <a:rPr lang="en-CA" dirty="0"/>
              <a:t>https://players.brightcove.net/pages/v1/index.html?accountId=4931690914001&amp;playerId=iQuFKvrOI&amp;videoId=6322020223112&amp;autoplay=true</a:t>
            </a:r>
          </a:p>
          <a:p>
            <a:endParaRPr lang="en-CA" dirty="0"/>
          </a:p>
        </p:txBody>
      </p:sp>
      <p:sp>
        <p:nvSpPr>
          <p:cNvPr id="4" name="Slide Number Placeholder 3"/>
          <p:cNvSpPr>
            <a:spLocks noGrp="1"/>
          </p:cNvSpPr>
          <p:nvPr>
            <p:ph type="sldNum" sz="quarter" idx="5"/>
          </p:nvPr>
        </p:nvSpPr>
        <p:spPr/>
        <p:txBody>
          <a:bodyPr/>
          <a:lstStyle/>
          <a:p>
            <a:fld id="{28EF4D27-C225-4C2A-96DD-371352743309}" type="slidenum">
              <a:rPr lang="en-CA" smtClean="0"/>
              <a:t>10</a:t>
            </a:fld>
            <a:endParaRPr lang="en-CA"/>
          </a:p>
        </p:txBody>
      </p:sp>
    </p:spTree>
    <p:extLst>
      <p:ext uri="{BB962C8B-B14F-4D97-AF65-F5344CB8AC3E}">
        <p14:creationId xmlns:p14="http://schemas.microsoft.com/office/powerpoint/2010/main" val="386376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slide I pulled from the Klein event you guys did back in March.   There is a link directly from the image.  The link is also below the image, and again listed below here.</a:t>
            </a:r>
          </a:p>
          <a:p>
            <a:endParaRPr lang="en-CA" dirty="0"/>
          </a:p>
          <a:p>
            <a:endParaRPr lang="en-CA" dirty="0"/>
          </a:p>
          <a:p>
            <a:endParaRPr lang="en-CA" dirty="0"/>
          </a:p>
          <a:p>
            <a:r>
              <a:rPr lang="en-CA" dirty="0"/>
              <a:t>https://players.brightcove.net/pages/v1/index.html?accountId=4931690914001&amp;playerId=iQuFKvrOI&amp;videoId=6322020223112&amp;autoplay=true</a:t>
            </a:r>
          </a:p>
          <a:p>
            <a:endParaRPr lang="en-CA" dirty="0"/>
          </a:p>
        </p:txBody>
      </p:sp>
      <p:sp>
        <p:nvSpPr>
          <p:cNvPr id="4" name="Slide Number Placeholder 3"/>
          <p:cNvSpPr>
            <a:spLocks noGrp="1"/>
          </p:cNvSpPr>
          <p:nvPr>
            <p:ph type="sldNum" sz="quarter" idx="5"/>
          </p:nvPr>
        </p:nvSpPr>
        <p:spPr/>
        <p:txBody>
          <a:bodyPr/>
          <a:lstStyle/>
          <a:p>
            <a:fld id="{28EF4D27-C225-4C2A-96DD-371352743309}" type="slidenum">
              <a:rPr lang="en-CA" smtClean="0"/>
              <a:t>11</a:t>
            </a:fld>
            <a:endParaRPr lang="en-CA"/>
          </a:p>
        </p:txBody>
      </p:sp>
    </p:spTree>
    <p:extLst>
      <p:ext uri="{BB962C8B-B14F-4D97-AF65-F5344CB8AC3E}">
        <p14:creationId xmlns:p14="http://schemas.microsoft.com/office/powerpoint/2010/main" val="335784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5CA1BE9-2E68-4C95-9E4D-28E20D5026C8}" type="slidenum">
              <a:rPr lang="en-CA" smtClean="0"/>
              <a:t>19</a:t>
            </a:fld>
            <a:endParaRPr lang="en-CA"/>
          </a:p>
        </p:txBody>
      </p:sp>
    </p:spTree>
    <p:extLst>
      <p:ext uri="{BB962C8B-B14F-4D97-AF65-F5344CB8AC3E}">
        <p14:creationId xmlns:p14="http://schemas.microsoft.com/office/powerpoint/2010/main" val="314718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E8EAED"/>
                </a:solidFill>
                <a:effectLst/>
                <a:latin typeface="Google Sans"/>
              </a:rPr>
              <a:t>Laurie: You Will </a:t>
            </a:r>
            <a:r>
              <a:rPr lang="es-ES" b="0" i="0" dirty="0" err="1">
                <a:solidFill>
                  <a:srgbClr val="E8EAED"/>
                </a:solidFill>
                <a:effectLst/>
                <a:latin typeface="Google Sans"/>
              </a:rPr>
              <a:t>need</a:t>
            </a:r>
            <a:r>
              <a:rPr lang="es-ES" b="0" i="0" dirty="0">
                <a:solidFill>
                  <a:srgbClr val="E8EAED"/>
                </a:solidFill>
                <a:effectLst/>
                <a:latin typeface="Google Sans"/>
              </a:rPr>
              <a:t> to </a:t>
            </a:r>
            <a:r>
              <a:rPr lang="es-ES" b="0" i="0" dirty="0" err="1">
                <a:solidFill>
                  <a:srgbClr val="E8EAED"/>
                </a:solidFill>
                <a:effectLst/>
                <a:latin typeface="Google Sans"/>
              </a:rPr>
              <a:t>play</a:t>
            </a:r>
            <a:r>
              <a:rPr lang="es-ES" b="0" i="0" dirty="0">
                <a:solidFill>
                  <a:srgbClr val="E8EAED"/>
                </a:solidFill>
                <a:effectLst/>
                <a:latin typeface="Google Sans"/>
              </a:rPr>
              <a:t> </a:t>
            </a:r>
            <a:r>
              <a:rPr lang="es-ES" b="0" i="0" dirty="0" err="1">
                <a:solidFill>
                  <a:srgbClr val="E8EAED"/>
                </a:solidFill>
                <a:effectLst/>
                <a:latin typeface="Google Sans"/>
              </a:rPr>
              <a:t>around</a:t>
            </a:r>
            <a:r>
              <a:rPr lang="es-ES" b="0" i="0" dirty="0">
                <a:solidFill>
                  <a:srgbClr val="E8EAED"/>
                </a:solidFill>
                <a:effectLst/>
                <a:latin typeface="Google Sans"/>
              </a:rPr>
              <a:t> with the </a:t>
            </a:r>
            <a:r>
              <a:rPr lang="es-ES" b="0" i="0" dirty="0" err="1">
                <a:solidFill>
                  <a:srgbClr val="E8EAED"/>
                </a:solidFill>
                <a:effectLst/>
                <a:latin typeface="Google Sans"/>
              </a:rPr>
              <a:t>images</a:t>
            </a:r>
            <a:r>
              <a:rPr lang="es-ES" b="0" i="0" dirty="0">
                <a:solidFill>
                  <a:srgbClr val="E8EAED"/>
                </a:solidFill>
                <a:effectLst/>
                <a:latin typeface="Google Sans"/>
              </a:rPr>
              <a:t> on this </a:t>
            </a:r>
            <a:r>
              <a:rPr lang="es-ES" b="0" i="0" dirty="0" err="1">
                <a:solidFill>
                  <a:srgbClr val="E8EAED"/>
                </a:solidFill>
                <a:effectLst/>
                <a:latin typeface="Google Sans"/>
              </a:rPr>
              <a:t>slided</a:t>
            </a:r>
            <a:r>
              <a:rPr lang="es-ES" b="0" i="0" dirty="0">
                <a:solidFill>
                  <a:srgbClr val="E8EAED"/>
                </a:solidFill>
                <a:effectLst/>
                <a:latin typeface="Google Sans"/>
              </a:rPr>
              <a:t> a bit.  I </a:t>
            </a:r>
            <a:r>
              <a:rPr lang="es-ES" b="0" i="0" dirty="0" err="1">
                <a:solidFill>
                  <a:srgbClr val="E8EAED"/>
                </a:solidFill>
                <a:effectLst/>
                <a:latin typeface="Google Sans"/>
              </a:rPr>
              <a:t>did</a:t>
            </a:r>
            <a:r>
              <a:rPr lang="es-ES" b="0" i="0" dirty="0">
                <a:solidFill>
                  <a:srgbClr val="E8EAED"/>
                </a:solidFill>
                <a:effectLst/>
                <a:latin typeface="Google Sans"/>
              </a:rPr>
              <a:t> </a:t>
            </a:r>
            <a:r>
              <a:rPr lang="es-ES" b="0" i="0" dirty="0" err="1">
                <a:solidFill>
                  <a:srgbClr val="E8EAED"/>
                </a:solidFill>
                <a:effectLst/>
                <a:latin typeface="Google Sans"/>
              </a:rPr>
              <a:t>not</a:t>
            </a:r>
            <a:r>
              <a:rPr lang="es-ES" b="0" i="0" dirty="0">
                <a:solidFill>
                  <a:srgbClr val="E8EAED"/>
                </a:solidFill>
                <a:effectLst/>
                <a:latin typeface="Google Sans"/>
              </a:rPr>
              <a:t> want to </a:t>
            </a:r>
            <a:r>
              <a:rPr lang="es-ES" b="0" i="0" dirty="0" err="1">
                <a:solidFill>
                  <a:srgbClr val="E8EAED"/>
                </a:solidFill>
                <a:effectLst/>
                <a:latin typeface="Google Sans"/>
              </a:rPr>
              <a:t>mess</a:t>
            </a:r>
            <a:r>
              <a:rPr lang="es-ES" b="0" i="0" dirty="0">
                <a:solidFill>
                  <a:srgbClr val="E8EAED"/>
                </a:solidFill>
                <a:effectLst/>
                <a:latin typeface="Google Sans"/>
              </a:rPr>
              <a:t> </a:t>
            </a:r>
            <a:r>
              <a:rPr lang="es-ES" b="0" i="0" dirty="0" err="1">
                <a:solidFill>
                  <a:srgbClr val="E8EAED"/>
                </a:solidFill>
                <a:effectLst/>
                <a:latin typeface="Google Sans"/>
              </a:rPr>
              <a:t>around</a:t>
            </a:r>
            <a:r>
              <a:rPr lang="es-ES" b="0" i="0" dirty="0">
                <a:solidFill>
                  <a:srgbClr val="E8EAED"/>
                </a:solidFill>
                <a:effectLst/>
                <a:latin typeface="Google Sans"/>
              </a:rPr>
              <a:t>  with </a:t>
            </a:r>
            <a:r>
              <a:rPr lang="es-ES" b="0" i="0" dirty="0" err="1">
                <a:solidFill>
                  <a:srgbClr val="E8EAED"/>
                </a:solidFill>
                <a:effectLst/>
                <a:latin typeface="Google Sans"/>
              </a:rPr>
              <a:t>them</a:t>
            </a:r>
            <a:r>
              <a:rPr lang="es-ES" b="0" i="0" dirty="0">
                <a:solidFill>
                  <a:srgbClr val="E8EAED"/>
                </a:solidFill>
                <a:effectLst/>
                <a:latin typeface="Google Sans"/>
              </a:rPr>
              <a:t> </a:t>
            </a:r>
            <a:r>
              <a:rPr lang="es-ES" b="0" i="0" dirty="0" err="1">
                <a:solidFill>
                  <a:srgbClr val="E8EAED"/>
                </a:solidFill>
                <a:effectLst/>
                <a:latin typeface="Google Sans"/>
              </a:rPr>
              <a:t>too</a:t>
            </a:r>
            <a:r>
              <a:rPr lang="es-ES" b="0" i="0" dirty="0">
                <a:solidFill>
                  <a:srgbClr val="E8EAED"/>
                </a:solidFill>
                <a:effectLst/>
                <a:latin typeface="Google Sans"/>
              </a:rPr>
              <a:t> much </a:t>
            </a:r>
            <a:r>
              <a:rPr lang="es-ES" b="0" i="0" dirty="0" err="1">
                <a:solidFill>
                  <a:srgbClr val="E8EAED"/>
                </a:solidFill>
                <a:effectLst/>
                <a:latin typeface="Google Sans"/>
              </a:rPr>
              <a:t>because</a:t>
            </a:r>
            <a:r>
              <a:rPr lang="es-ES" b="0" i="0" dirty="0">
                <a:solidFill>
                  <a:srgbClr val="E8EAED"/>
                </a:solidFill>
                <a:effectLst/>
                <a:latin typeface="Google Sans"/>
              </a:rPr>
              <a:t> </a:t>
            </a:r>
            <a:r>
              <a:rPr lang="es-ES" b="0" i="0" dirty="0" err="1">
                <a:solidFill>
                  <a:srgbClr val="E8EAED"/>
                </a:solidFill>
                <a:effectLst/>
                <a:latin typeface="Google Sans"/>
              </a:rPr>
              <a:t>of</a:t>
            </a:r>
            <a:r>
              <a:rPr lang="es-ES" b="0" i="0" dirty="0">
                <a:solidFill>
                  <a:srgbClr val="E8EAED"/>
                </a:solidFill>
                <a:effectLst/>
                <a:latin typeface="Google Sans"/>
              </a:rPr>
              <a:t> the blue </a:t>
            </a:r>
            <a:r>
              <a:rPr lang="es-ES" b="0" i="0" dirty="0" err="1">
                <a:solidFill>
                  <a:srgbClr val="E8EAED"/>
                </a:solidFill>
                <a:effectLst/>
                <a:latin typeface="Google Sans"/>
              </a:rPr>
              <a:t>call-outs</a:t>
            </a:r>
            <a:r>
              <a:rPr lang="es-ES" b="0" i="0" dirty="0">
                <a:solidFill>
                  <a:srgbClr val="E8EAED"/>
                </a:solidFill>
                <a:effectLst/>
                <a:latin typeface="Google Sans"/>
              </a:rPr>
              <a:t>/circes </a:t>
            </a:r>
            <a:r>
              <a:rPr lang="es-ES" b="0" i="0" dirty="0" err="1">
                <a:solidFill>
                  <a:srgbClr val="E8EAED"/>
                </a:solidFill>
                <a:effectLst/>
                <a:latin typeface="Google Sans"/>
              </a:rPr>
              <a:t>that</a:t>
            </a:r>
            <a:r>
              <a:rPr lang="es-ES" b="0" i="0" dirty="0">
                <a:solidFill>
                  <a:srgbClr val="E8EAED"/>
                </a:solidFill>
                <a:effectLst/>
                <a:latin typeface="Google Sans"/>
              </a:rPr>
              <a:t> </a:t>
            </a:r>
            <a:r>
              <a:rPr lang="es-ES" b="0" i="0" dirty="0" err="1">
                <a:solidFill>
                  <a:srgbClr val="E8EAED"/>
                </a:solidFill>
                <a:effectLst/>
                <a:latin typeface="Google Sans"/>
              </a:rPr>
              <a:t>showcased</a:t>
            </a:r>
            <a:r>
              <a:rPr lang="es-ES" b="0" i="0" dirty="0">
                <a:solidFill>
                  <a:srgbClr val="E8EAED"/>
                </a:solidFill>
                <a:effectLst/>
                <a:latin typeface="Google Sans"/>
              </a:rPr>
              <a:t> </a:t>
            </a:r>
            <a:r>
              <a:rPr lang="es-ES" b="0" i="0" dirty="0" err="1">
                <a:solidFill>
                  <a:srgbClr val="E8EAED"/>
                </a:solidFill>
                <a:effectLst/>
                <a:latin typeface="Google Sans"/>
              </a:rPr>
              <a:t>certain</a:t>
            </a:r>
            <a:r>
              <a:rPr lang="es-ES" b="0" i="0" dirty="0">
                <a:solidFill>
                  <a:srgbClr val="E8EAED"/>
                </a:solidFill>
                <a:effectLst/>
                <a:latin typeface="Google Sans"/>
              </a:rPr>
              <a:t> </a:t>
            </a:r>
            <a:r>
              <a:rPr lang="es-ES" b="0" i="0" dirty="0" err="1">
                <a:solidFill>
                  <a:srgbClr val="E8EAED"/>
                </a:solidFill>
                <a:effectLst/>
                <a:latin typeface="Google Sans"/>
              </a:rPr>
              <a:t>words</a:t>
            </a:r>
            <a:r>
              <a:rPr lang="es-ES" b="0" i="0" dirty="0">
                <a:solidFill>
                  <a:srgbClr val="E8EAED"/>
                </a:solidFill>
                <a:effectLst/>
                <a:latin typeface="Google Sans"/>
              </a:rPr>
              <a:t>, </a:t>
            </a:r>
            <a:r>
              <a:rPr lang="es-ES" b="0" i="0" dirty="0" err="1">
                <a:solidFill>
                  <a:srgbClr val="E8EAED"/>
                </a:solidFill>
                <a:effectLst/>
                <a:latin typeface="Google Sans"/>
              </a:rPr>
              <a:t>but</a:t>
            </a:r>
            <a:r>
              <a:rPr lang="es-ES" b="0" i="0" dirty="0">
                <a:solidFill>
                  <a:srgbClr val="E8EAED"/>
                </a:solidFill>
                <a:effectLst/>
                <a:latin typeface="Google Sans"/>
              </a:rPr>
              <a:t> </a:t>
            </a:r>
            <a:r>
              <a:rPr lang="es-ES" b="0" i="0" dirty="0" err="1">
                <a:solidFill>
                  <a:srgbClr val="E8EAED"/>
                </a:solidFill>
                <a:effectLst/>
                <a:latin typeface="Google Sans"/>
              </a:rPr>
              <a:t>ideally</a:t>
            </a:r>
            <a:r>
              <a:rPr lang="es-ES" b="0" i="0" dirty="0">
                <a:solidFill>
                  <a:srgbClr val="E8EAED"/>
                </a:solidFill>
                <a:effectLst/>
                <a:latin typeface="Google Sans"/>
              </a:rPr>
              <a:t> the </a:t>
            </a:r>
            <a:r>
              <a:rPr lang="es-ES" b="0" i="0" dirty="0" err="1">
                <a:solidFill>
                  <a:srgbClr val="E8EAED"/>
                </a:solidFill>
                <a:effectLst/>
                <a:latin typeface="Google Sans"/>
              </a:rPr>
              <a:t>images</a:t>
            </a:r>
            <a:r>
              <a:rPr lang="es-ES" b="0" i="0" dirty="0">
                <a:solidFill>
                  <a:srgbClr val="E8EAED"/>
                </a:solidFill>
                <a:effectLst/>
                <a:latin typeface="Google Sans"/>
              </a:rPr>
              <a:t> </a:t>
            </a:r>
            <a:r>
              <a:rPr lang="es-ES" b="0" i="0" dirty="0" err="1">
                <a:solidFill>
                  <a:srgbClr val="E8EAED"/>
                </a:solidFill>
                <a:effectLst/>
                <a:latin typeface="Google Sans"/>
              </a:rPr>
              <a:t>should</a:t>
            </a:r>
            <a:r>
              <a:rPr lang="es-ES" b="0" i="0" dirty="0">
                <a:solidFill>
                  <a:srgbClr val="E8EAED"/>
                </a:solidFill>
                <a:effectLst/>
                <a:latin typeface="Google Sans"/>
              </a:rPr>
              <a:t> </a:t>
            </a:r>
            <a:r>
              <a:rPr lang="es-ES" b="0" i="0" dirty="0" err="1">
                <a:solidFill>
                  <a:srgbClr val="E8EAED"/>
                </a:solidFill>
                <a:effectLst/>
                <a:latin typeface="Google Sans"/>
              </a:rPr>
              <a:t>not</a:t>
            </a:r>
            <a:r>
              <a:rPr lang="es-ES" b="0" i="0" dirty="0">
                <a:solidFill>
                  <a:srgbClr val="E8EAED"/>
                </a:solidFill>
                <a:effectLst/>
                <a:latin typeface="Google Sans"/>
              </a:rPr>
              <a:t> </a:t>
            </a:r>
            <a:r>
              <a:rPr lang="es-ES" b="0" i="0" dirty="0" err="1">
                <a:solidFill>
                  <a:srgbClr val="E8EAED"/>
                </a:solidFill>
                <a:effectLst/>
                <a:latin typeface="Google Sans"/>
              </a:rPr>
              <a:t>go</a:t>
            </a:r>
            <a:r>
              <a:rPr lang="es-ES" b="0" i="0" dirty="0">
                <a:solidFill>
                  <a:srgbClr val="E8EAED"/>
                </a:solidFill>
                <a:effectLst/>
                <a:latin typeface="Google Sans"/>
              </a:rPr>
              <a:t> </a:t>
            </a:r>
            <a:r>
              <a:rPr lang="es-ES" b="0" i="0" dirty="0" err="1">
                <a:solidFill>
                  <a:srgbClr val="E8EAED"/>
                </a:solidFill>
                <a:effectLst/>
                <a:latin typeface="Google Sans"/>
              </a:rPr>
              <a:t>below</a:t>
            </a:r>
            <a:r>
              <a:rPr lang="es-ES" b="0" i="0" dirty="0">
                <a:solidFill>
                  <a:srgbClr val="E8EAED"/>
                </a:solidFill>
                <a:effectLst/>
                <a:latin typeface="Google Sans"/>
              </a:rPr>
              <a:t> the blue </a:t>
            </a:r>
            <a:r>
              <a:rPr lang="es-ES" b="0" i="0" dirty="0" err="1">
                <a:solidFill>
                  <a:srgbClr val="E8EAED"/>
                </a:solidFill>
                <a:effectLst/>
                <a:latin typeface="Google Sans"/>
              </a:rPr>
              <a:t>background</a:t>
            </a:r>
            <a:r>
              <a:rPr lang="es-ES" b="0" i="0" dirty="0">
                <a:solidFill>
                  <a:srgbClr val="E8EAED"/>
                </a:solidFill>
                <a:effectLst/>
                <a:latin typeface="Google Sans"/>
              </a:rPr>
              <a:t> and </a:t>
            </a:r>
            <a:r>
              <a:rPr lang="es-ES" b="0" i="0" dirty="0" err="1">
                <a:solidFill>
                  <a:srgbClr val="E8EAED"/>
                </a:solidFill>
                <a:effectLst/>
                <a:latin typeface="Google Sans"/>
              </a:rPr>
              <a:t>into</a:t>
            </a:r>
            <a:r>
              <a:rPr lang="es-ES" b="0" i="0" dirty="0">
                <a:solidFill>
                  <a:srgbClr val="E8EAED"/>
                </a:solidFill>
                <a:effectLst/>
                <a:latin typeface="Google Sans"/>
              </a:rPr>
              <a:t> the </a:t>
            </a:r>
            <a:r>
              <a:rPr lang="es-ES" b="0" i="0" dirty="0" err="1">
                <a:solidFill>
                  <a:srgbClr val="E8EAED"/>
                </a:solidFill>
                <a:effectLst/>
                <a:latin typeface="Google Sans"/>
              </a:rPr>
              <a:t>white</a:t>
            </a:r>
            <a:r>
              <a:rPr lang="es-ES" b="0" i="0" dirty="0">
                <a:solidFill>
                  <a:srgbClr val="E8EAED"/>
                </a:solidFill>
                <a:effectLst/>
                <a:latin typeface="Google Sans"/>
              </a:rPr>
              <a:t> bar at the bottom.  Hope </a:t>
            </a:r>
            <a:r>
              <a:rPr lang="es-ES" b="0" i="0" dirty="0" err="1">
                <a:solidFill>
                  <a:srgbClr val="E8EAED"/>
                </a:solidFill>
                <a:effectLst/>
                <a:latin typeface="Google Sans"/>
              </a:rPr>
              <a:t>that</a:t>
            </a:r>
            <a:r>
              <a:rPr lang="es-ES" b="0" i="0" dirty="0">
                <a:solidFill>
                  <a:srgbClr val="E8EAED"/>
                </a:solidFill>
                <a:effectLst/>
                <a:latin typeface="Google Sans"/>
              </a:rPr>
              <a:t> </a:t>
            </a:r>
            <a:r>
              <a:rPr lang="es-ES" b="0" i="0" dirty="0" err="1">
                <a:solidFill>
                  <a:srgbClr val="E8EAED"/>
                </a:solidFill>
                <a:effectLst/>
                <a:latin typeface="Google Sans"/>
              </a:rPr>
              <a:t>makes</a:t>
            </a:r>
            <a:r>
              <a:rPr lang="es-ES" b="0" i="0" dirty="0">
                <a:solidFill>
                  <a:srgbClr val="E8EAED"/>
                </a:solidFill>
                <a:effectLst/>
                <a:latin typeface="Google Sans"/>
              </a:rPr>
              <a:t> </a:t>
            </a:r>
            <a:r>
              <a:rPr lang="es-ES" b="0" i="0" dirty="0" err="1">
                <a:solidFill>
                  <a:srgbClr val="E8EAED"/>
                </a:solidFill>
                <a:effectLst/>
                <a:latin typeface="Google Sans"/>
              </a:rPr>
              <a:t>sense</a:t>
            </a:r>
            <a:r>
              <a:rPr lang="es-ES" b="0" i="0" dirty="0">
                <a:solidFill>
                  <a:srgbClr val="E8EAED"/>
                </a:solidFill>
                <a:effectLst/>
                <a:latin typeface="Google Sans"/>
              </a:rPr>
              <a:t>.</a:t>
            </a:r>
          </a:p>
          <a:p>
            <a:endParaRPr lang="es-ES" b="0" i="0" dirty="0">
              <a:solidFill>
                <a:srgbClr val="E8EAED"/>
              </a:solidFill>
              <a:effectLst/>
              <a:latin typeface="Google Sans"/>
            </a:endParaRPr>
          </a:p>
          <a:p>
            <a:endParaRPr lang="es-ES" b="0" i="0" dirty="0">
              <a:solidFill>
                <a:srgbClr val="E8EAED"/>
              </a:solidFill>
              <a:effectLst/>
              <a:latin typeface="Google Sans"/>
            </a:endParaRPr>
          </a:p>
          <a:p>
            <a:r>
              <a:rPr lang="es-ES" b="0" i="0" dirty="0">
                <a:solidFill>
                  <a:srgbClr val="E8EAED"/>
                </a:solidFill>
                <a:effectLst/>
                <a:latin typeface="Google Sans"/>
              </a:rPr>
              <a:t> I </a:t>
            </a:r>
            <a:r>
              <a:rPr lang="es-ES" b="0" i="0" dirty="0" err="1">
                <a:solidFill>
                  <a:srgbClr val="E8EAED"/>
                </a:solidFill>
                <a:effectLst/>
                <a:latin typeface="Google Sans"/>
              </a:rPr>
              <a:t>changed</a:t>
            </a:r>
            <a:r>
              <a:rPr lang="es-ES" b="0" i="0" dirty="0">
                <a:solidFill>
                  <a:srgbClr val="E8EAED"/>
                </a:solidFill>
                <a:effectLst/>
                <a:latin typeface="Google Sans"/>
              </a:rPr>
              <a:t> </a:t>
            </a:r>
            <a:r>
              <a:rPr lang="es-ES" b="0" i="0" dirty="0" err="1">
                <a:solidFill>
                  <a:srgbClr val="E8EAED"/>
                </a:solidFill>
                <a:effectLst/>
                <a:latin typeface="Google Sans"/>
              </a:rPr>
              <a:t>it</a:t>
            </a:r>
            <a:r>
              <a:rPr lang="es-ES" b="0" i="0" dirty="0">
                <a:solidFill>
                  <a:srgbClr val="E8EAED"/>
                </a:solidFill>
                <a:effectLst/>
                <a:latin typeface="Google Sans"/>
              </a:rPr>
              <a:t> to this (</a:t>
            </a:r>
            <a:r>
              <a:rPr lang="es-ES" b="0" i="0" dirty="0" err="1">
                <a:solidFill>
                  <a:srgbClr val="E8EAED"/>
                </a:solidFill>
                <a:effectLst/>
                <a:latin typeface="Google Sans"/>
              </a:rPr>
              <a:t>below</a:t>
            </a:r>
            <a:r>
              <a:rPr lang="es-ES" b="0" i="0" dirty="0">
                <a:solidFill>
                  <a:srgbClr val="E8EAED"/>
                </a:solidFill>
                <a:effectLst/>
                <a:latin typeface="Google Sans"/>
              </a:rPr>
              <a:t>) </a:t>
            </a:r>
            <a:r>
              <a:rPr lang="es-ES" b="0" i="0" dirty="0" err="1">
                <a:solidFill>
                  <a:srgbClr val="E8EAED"/>
                </a:solidFill>
                <a:effectLst/>
                <a:latin typeface="Google Sans"/>
              </a:rPr>
              <a:t>which</a:t>
            </a:r>
            <a:r>
              <a:rPr lang="es-ES" b="0" i="0" dirty="0">
                <a:solidFill>
                  <a:srgbClr val="E8EAED"/>
                </a:solidFill>
                <a:effectLst/>
                <a:latin typeface="Google Sans"/>
              </a:rPr>
              <a:t> i </a:t>
            </a:r>
            <a:r>
              <a:rPr lang="es-ES" b="0" i="0" dirty="0" err="1">
                <a:solidFill>
                  <a:srgbClr val="E8EAED"/>
                </a:solidFill>
                <a:effectLst/>
                <a:latin typeface="Google Sans"/>
              </a:rPr>
              <a:t>think</a:t>
            </a:r>
            <a:r>
              <a:rPr lang="es-ES" b="0" i="0" dirty="0">
                <a:solidFill>
                  <a:srgbClr val="E8EAED"/>
                </a:solidFill>
                <a:effectLst/>
                <a:latin typeface="Google Sans"/>
              </a:rPr>
              <a:t> is </a:t>
            </a:r>
            <a:r>
              <a:rPr lang="es-ES" b="0" i="0" dirty="0" err="1">
                <a:solidFill>
                  <a:srgbClr val="E8EAED"/>
                </a:solidFill>
                <a:effectLst/>
                <a:latin typeface="Google Sans"/>
              </a:rPr>
              <a:t>correct</a:t>
            </a:r>
            <a:r>
              <a:rPr lang="es-ES" b="0" i="0" dirty="0">
                <a:solidFill>
                  <a:srgbClr val="E8EAED"/>
                </a:solidFill>
                <a:effectLst/>
                <a:latin typeface="Google Sans"/>
              </a:rPr>
              <a:t>. </a:t>
            </a:r>
            <a:r>
              <a:rPr lang="es-ES" b="0" i="0" dirty="0">
                <a:solidFill>
                  <a:srgbClr val="E8EAED"/>
                </a:solidFill>
                <a:effectLst/>
                <a:latin typeface="Google Sans"/>
                <a:sym typeface="Wingdings" panose="05000000000000000000" pitchFamily="2" charset="2"/>
              </a:rPr>
              <a:t>  </a:t>
            </a:r>
            <a:r>
              <a:rPr lang="es-ES" b="0" i="0" dirty="0">
                <a:solidFill>
                  <a:srgbClr val="E8EAED"/>
                </a:solidFill>
                <a:effectLst/>
                <a:latin typeface="Google Sans"/>
              </a:rPr>
              <a:t> </a:t>
            </a:r>
            <a:r>
              <a:rPr lang="en-CA" b="0" i="0" dirty="0">
                <a:solidFill>
                  <a:srgbClr val="E8EAED"/>
                </a:solidFill>
                <a:effectLst/>
                <a:latin typeface="Google Sans"/>
              </a:rPr>
              <a:t>¡</a:t>
            </a:r>
            <a:r>
              <a:rPr lang="es-ES" b="0" i="0" dirty="0">
                <a:solidFill>
                  <a:srgbClr val="E8EAED"/>
                </a:solidFill>
                <a:effectLst/>
                <a:latin typeface="Google Sans"/>
              </a:rPr>
              <a:t> </a:t>
            </a:r>
            <a:r>
              <a:rPr lang="en-CA" b="0" i="0" dirty="0">
                <a:solidFill>
                  <a:srgbClr val="E8EAED"/>
                </a:solidFill>
                <a:effectLst/>
                <a:latin typeface="Google Sans"/>
              </a:rPr>
              <a:t>¡Olé!!</a:t>
            </a:r>
            <a:endParaRPr lang="es-ES" b="0" i="0" dirty="0">
              <a:solidFill>
                <a:srgbClr val="E8EAED"/>
              </a:solidFill>
              <a:effectLst/>
              <a:latin typeface="Google Sans"/>
            </a:endParaRPr>
          </a:p>
          <a:p>
            <a:endParaRPr lang="es-ES" b="0" i="0" dirty="0">
              <a:solidFill>
                <a:srgbClr val="E8EAED"/>
              </a:solidFill>
              <a:effectLst/>
              <a:latin typeface="Google Sans"/>
            </a:endParaRPr>
          </a:p>
          <a:p>
            <a:r>
              <a:rPr lang="es-ES" b="0" i="0" dirty="0">
                <a:solidFill>
                  <a:srgbClr val="E8EAED"/>
                </a:solidFill>
                <a:effectLst/>
                <a:latin typeface="Google Sans"/>
              </a:rPr>
              <a:t>¿Hablas Español? </a:t>
            </a:r>
            <a:r>
              <a:rPr lang="en-CA" b="0" i="0" dirty="0">
                <a:solidFill>
                  <a:srgbClr val="E8EAED"/>
                </a:solidFill>
                <a:effectLst/>
                <a:latin typeface="Google Sans"/>
              </a:rPr>
              <a:t>¡Si!</a:t>
            </a:r>
            <a:endParaRPr lang="en-CA" dirty="0"/>
          </a:p>
        </p:txBody>
      </p:sp>
      <p:sp>
        <p:nvSpPr>
          <p:cNvPr id="4" name="Slide Number Placeholder 3"/>
          <p:cNvSpPr>
            <a:spLocks noGrp="1"/>
          </p:cNvSpPr>
          <p:nvPr>
            <p:ph type="sldNum" sz="quarter" idx="5"/>
          </p:nvPr>
        </p:nvSpPr>
        <p:spPr/>
        <p:txBody>
          <a:bodyPr/>
          <a:lstStyle/>
          <a:p>
            <a:fld id="{A5CA1BE9-2E68-4C95-9E4D-28E20D5026C8}" type="slidenum">
              <a:rPr lang="en-CA" smtClean="0"/>
              <a:t>20</a:t>
            </a:fld>
            <a:endParaRPr lang="en-CA"/>
          </a:p>
        </p:txBody>
      </p:sp>
    </p:spTree>
    <p:extLst>
      <p:ext uri="{BB962C8B-B14F-4D97-AF65-F5344CB8AC3E}">
        <p14:creationId xmlns:p14="http://schemas.microsoft.com/office/powerpoint/2010/main" val="49689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was something weird going on with the bullet point spacing on this one and I could not figure it out, so I just made an extra hidden bullet between point 3 and 4 and it pretty much equals the other spacing.  Again, I hope you know what I mean.  </a:t>
            </a:r>
          </a:p>
        </p:txBody>
      </p:sp>
      <p:sp>
        <p:nvSpPr>
          <p:cNvPr id="4" name="Slide Number Placeholder 3"/>
          <p:cNvSpPr>
            <a:spLocks noGrp="1"/>
          </p:cNvSpPr>
          <p:nvPr>
            <p:ph type="sldNum" sz="quarter" idx="5"/>
          </p:nvPr>
        </p:nvSpPr>
        <p:spPr/>
        <p:txBody>
          <a:bodyPr/>
          <a:lstStyle/>
          <a:p>
            <a:fld id="{A5CA1BE9-2E68-4C95-9E4D-28E20D5026C8}" type="slidenum">
              <a:rPr lang="en-CA" smtClean="0"/>
              <a:t>28</a:t>
            </a:fld>
            <a:endParaRPr lang="en-CA"/>
          </a:p>
        </p:txBody>
      </p:sp>
    </p:spTree>
    <p:extLst>
      <p:ext uri="{BB962C8B-B14F-4D97-AF65-F5344CB8AC3E}">
        <p14:creationId xmlns:p14="http://schemas.microsoft.com/office/powerpoint/2010/main" val="36224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Bullet spacing is different here than others but looks okay.  Did not change.</a:t>
            </a:r>
          </a:p>
        </p:txBody>
      </p:sp>
      <p:sp>
        <p:nvSpPr>
          <p:cNvPr id="4" name="Slide Number Placeholder 3"/>
          <p:cNvSpPr>
            <a:spLocks noGrp="1"/>
          </p:cNvSpPr>
          <p:nvPr>
            <p:ph type="sldNum" sz="quarter" idx="5"/>
          </p:nvPr>
        </p:nvSpPr>
        <p:spPr/>
        <p:txBody>
          <a:bodyPr/>
          <a:lstStyle/>
          <a:p>
            <a:fld id="{A5CA1BE9-2E68-4C95-9E4D-28E20D5026C8}" type="slidenum">
              <a:rPr lang="en-CA" smtClean="0"/>
              <a:t>29</a:t>
            </a:fld>
            <a:endParaRPr lang="en-CA"/>
          </a:p>
        </p:txBody>
      </p:sp>
    </p:spTree>
    <p:extLst>
      <p:ext uri="{BB962C8B-B14F-4D97-AF65-F5344CB8AC3E}">
        <p14:creationId xmlns:p14="http://schemas.microsoft.com/office/powerpoint/2010/main" val="3029628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1.emf"/></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oleObject" Target="../embeddings/oleObject37.bin"/><Relationship Id="rId3" Type="http://schemas.openxmlformats.org/officeDocument/2006/relationships/tags" Target="../tags/tag37.xml"/><Relationship Id="rId7" Type="http://schemas.openxmlformats.org/officeDocument/2006/relationships/chart" Target="../charts/chart1.xml"/><Relationship Id="rId12" Type="http://schemas.openxmlformats.org/officeDocument/2006/relationships/oleObject" Target="../embeddings/oleObject36.bin"/><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11" Type="http://schemas.openxmlformats.org/officeDocument/2006/relationships/chart" Target="../charts/chart5.xml"/><Relationship Id="rId5" Type="http://schemas.openxmlformats.org/officeDocument/2006/relationships/oleObject" Target="../embeddings/oleObject35.bin"/><Relationship Id="rId10" Type="http://schemas.openxmlformats.org/officeDocument/2006/relationships/chart" Target="../charts/chart4.xml"/><Relationship Id="rId4" Type="http://schemas.openxmlformats.org/officeDocument/2006/relationships/slideMaster" Target="../slideMasters/slideMaster1.xml"/><Relationship Id="rId9" Type="http://schemas.openxmlformats.org/officeDocument/2006/relationships/chart" Target="../charts/chart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 Simp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6CEFD0-EE9A-4EDB-ACEC-F3E405993C82}"/>
              </a:ext>
            </a:extLst>
          </p:cNvPr>
          <p:cNvGraphicFramePr>
            <a:graphicFrameLocks noChangeAspect="1"/>
          </p:cNvGraphicFramePr>
          <p:nvPr>
            <p:custDataLst>
              <p:tags r:id="rId1"/>
            </p:custDataLst>
            <p:extLst>
              <p:ext uri="{D42A27DB-BD31-4B8C-83A1-F6EECF244321}">
                <p14:modId xmlns:p14="http://schemas.microsoft.com/office/powerpoint/2010/main" val="378875219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506CEFD0-EE9A-4EDB-ACEC-F3E405993C8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5" cy="864000"/>
          </a:xfrm>
        </p:spPr>
        <p:txBody>
          <a:bodyPr vert="horz" lIns="0" rIns="0">
            <a:noAutofit/>
          </a:bodyPr>
          <a:lstStyle>
            <a:lvl1pPr>
              <a:defRPr>
                <a:solidFill>
                  <a:srgbClr val="123D80"/>
                </a:solidFill>
              </a:defRPr>
            </a:lvl1pPr>
          </a:lstStyle>
          <a:p>
            <a:r>
              <a:rPr lang="x-none"/>
              <a:t>Click to edit Master title style</a:t>
            </a:r>
            <a:endParaRPr lang="en-US"/>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60000" y="1109678"/>
            <a:ext cx="11472001" cy="5090327"/>
          </a:xfrm>
        </p:spPr>
        <p:txBody>
          <a:bodyPr lIns="0" tIns="36000" rIns="0" bIns="0">
            <a:noAutofit/>
          </a:bodyPr>
          <a:lstStyle>
            <a:lvl1pPr>
              <a:spcAft>
                <a:spcPts val="0"/>
              </a:spcAft>
              <a:defRPr sz="1467"/>
            </a:lvl1pPr>
            <a:lvl2pPr>
              <a:defRPr sz="1467"/>
            </a:lvl2pPr>
            <a:lvl3pPr>
              <a:defRPr sz="1467"/>
            </a:lvl3pPr>
            <a:lvl4pPr>
              <a:defRPr sz="1467"/>
            </a:lvl4pPr>
            <a:lvl5pPr>
              <a:defRPr sz="1467"/>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cxnSp>
        <p:nvCxnSpPr>
          <p:cNvPr id="20" name="Straight Connector 19">
            <a:extLst>
              <a:ext uri="{FF2B5EF4-FFF2-40B4-BE49-F238E27FC236}">
                <a16:creationId xmlns:a16="http://schemas.microsoft.com/office/drawing/2014/main" id="{6401FAA2-EEDA-4E32-B397-AEDE0D5125F7}"/>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21" name="Footer Placeholder 20">
            <a:extLst>
              <a:ext uri="{FF2B5EF4-FFF2-40B4-BE49-F238E27FC236}">
                <a16:creationId xmlns:a16="http://schemas.microsoft.com/office/drawing/2014/main" id="{28F2CFE4-9D55-4F3F-85D4-5255463B4025}"/>
              </a:ext>
            </a:extLst>
          </p:cNvPr>
          <p:cNvSpPr>
            <a:spLocks noGrp="1"/>
          </p:cNvSpPr>
          <p:nvPr>
            <p:ph type="ftr" sz="quarter" idx="11"/>
          </p:nvPr>
        </p:nvSpPr>
        <p:spPr/>
        <p:txBody>
          <a:bodyPr/>
          <a:lstStyle/>
          <a:p>
            <a:r>
              <a:rPr lang="en-US"/>
              <a:t>PROPRIETARY &amp; CONFIDENTIAL</a:t>
            </a:r>
          </a:p>
        </p:txBody>
      </p:sp>
    </p:spTree>
    <p:extLst>
      <p:ext uri="{BB962C8B-B14F-4D97-AF65-F5344CB8AC3E}">
        <p14:creationId xmlns:p14="http://schemas.microsoft.com/office/powerpoint/2010/main" val="180551177"/>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2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20266827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6468000" y="3680003"/>
            <a:ext cx="5364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3"/>
            <a:ext cx="5364000" cy="4746297"/>
          </a:xfrm>
        </p:spPr>
        <p:txBody>
          <a:body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2088000"/>
          </a:xfrm>
        </p:spPr>
        <p:txBody>
          <a:bodyPr/>
          <a:lstStyle/>
          <a:p>
            <a:pPr lvl="0"/>
            <a:r>
              <a:rPr lang="x-none"/>
              <a:t>Click to edit Master text styles</a:t>
            </a:r>
          </a:p>
          <a:p>
            <a:pPr lvl="1"/>
            <a:r>
              <a:rPr lang="x-none"/>
              <a:t>Second level</a:t>
            </a:r>
          </a:p>
          <a:p>
            <a:pPr lvl="2"/>
            <a:r>
              <a:rPr lang="x-none"/>
              <a:t>Third level</a:t>
            </a:r>
          </a:p>
        </p:txBody>
      </p:sp>
      <p:sp>
        <p:nvSpPr>
          <p:cNvPr id="17" name="Content Placeholder 16">
            <a:extLst>
              <a:ext uri="{FF2B5EF4-FFF2-40B4-BE49-F238E27FC236}">
                <a16:creationId xmlns:a16="http://schemas.microsoft.com/office/drawing/2014/main" id="{BD16868A-FFB6-4B4A-93C9-FB95ECB41196}"/>
              </a:ext>
            </a:extLst>
          </p:cNvPr>
          <p:cNvSpPr>
            <a:spLocks noGrp="1"/>
          </p:cNvSpPr>
          <p:nvPr>
            <p:ph sz="quarter" idx="27"/>
          </p:nvPr>
        </p:nvSpPr>
        <p:spPr>
          <a:xfrm>
            <a:off x="6468000" y="4112003"/>
            <a:ext cx="5364000" cy="2088000"/>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277532769"/>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5" y="78943"/>
            <a:ext cx="11291627" cy="855123"/>
          </a:xfrm>
        </p:spPr>
        <p:txBody>
          <a:bodyPr lIns="0" rIns="0"/>
          <a:lstStyle>
            <a:lvl1pPr>
              <a:defRPr>
                <a:solidFill>
                  <a:srgbClr val="B92D80"/>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93EB62C-0D77-DC4B-8BC3-D236D0AFB60A}"/>
              </a:ext>
            </a:extLst>
          </p:cNvPr>
          <p:cNvSpPr>
            <a:spLocks noGrp="1"/>
          </p:cNvSpPr>
          <p:nvPr>
            <p:ph idx="1"/>
          </p:nvPr>
        </p:nvSpPr>
        <p:spPr>
          <a:xfrm>
            <a:off x="450731" y="1156227"/>
            <a:ext cx="11284071" cy="5069208"/>
          </a:xfrm>
        </p:spPr>
        <p:txBody>
          <a:bodyPr lIns="0" rIns="0">
            <a:normAutofit/>
          </a:bodyPr>
          <a:lstStyle>
            <a:lvl1pPr marL="174621" indent="-174621">
              <a:spcAft>
                <a:spcPts val="600"/>
              </a:spcAft>
              <a:tabLst/>
              <a:defRPr sz="1600"/>
            </a:lvl1pPr>
            <a:lvl2pPr marL="400041" indent="-200020">
              <a:tabLst/>
              <a:defRPr sz="1600"/>
            </a:lvl2pPr>
            <a:lvl3pPr marL="576248" indent="-150810">
              <a:tabLst/>
              <a:defRPr sz="1600"/>
            </a:lvl3pPr>
            <a:lvl4pPr marL="860404" indent="-225420">
              <a:tabLst/>
              <a:defRPr sz="1600"/>
            </a:lvl4pPr>
            <a:lvl5pPr marL="1035025" indent="-174621">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A picture containing icon&#10;&#10;Description automatically generated">
            <a:extLst>
              <a:ext uri="{FF2B5EF4-FFF2-40B4-BE49-F238E27FC236}">
                <a16:creationId xmlns:a16="http://schemas.microsoft.com/office/drawing/2014/main" id="{E3BFE21A-6F0C-EF4D-9AAB-BE3AFE206B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0" name="Footer Placeholder 4">
            <a:extLst>
              <a:ext uri="{FF2B5EF4-FFF2-40B4-BE49-F238E27FC236}">
                <a16:creationId xmlns:a16="http://schemas.microsoft.com/office/drawing/2014/main" id="{0E1116DA-42A3-F149-BAED-B926E49FC273}"/>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2" name="Slide Number Placeholder 5">
            <a:extLst>
              <a:ext uri="{FF2B5EF4-FFF2-40B4-BE49-F238E27FC236}">
                <a16:creationId xmlns:a16="http://schemas.microsoft.com/office/drawing/2014/main" id="{6E6A53F4-439C-6E4F-BCB4-FB9CBEFFD5BA}"/>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9" name="Text Placeholder 4">
            <a:extLst>
              <a:ext uri="{FF2B5EF4-FFF2-40B4-BE49-F238E27FC236}">
                <a16:creationId xmlns:a16="http://schemas.microsoft.com/office/drawing/2014/main" id="{52572200-8D46-6349-A0AE-0A23C373D60B}"/>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1699439999"/>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5" y="78943"/>
            <a:ext cx="11291628" cy="855123"/>
          </a:xfrm>
        </p:spPr>
        <p:txBody>
          <a:bodyPr lIns="0" rIns="0"/>
          <a:lstStyle>
            <a:lvl1pPr>
              <a:defRPr>
                <a:solidFill>
                  <a:srgbClr val="B92D80"/>
                </a:solidFill>
              </a:defRPr>
            </a:lvl1pPr>
          </a:lstStyle>
          <a:p>
            <a:r>
              <a:rPr lang="en-US"/>
              <a:t>Click to edit Master title style</a:t>
            </a:r>
          </a:p>
        </p:txBody>
      </p:sp>
      <p:sp>
        <p:nvSpPr>
          <p:cNvPr id="8" name="Text Placeholder 7">
            <a:extLst>
              <a:ext uri="{FF2B5EF4-FFF2-40B4-BE49-F238E27FC236}">
                <a16:creationId xmlns:a16="http://schemas.microsoft.com/office/drawing/2014/main" id="{37471DD1-9E14-8342-B5B2-1DD024C1CB35}"/>
              </a:ext>
            </a:extLst>
          </p:cNvPr>
          <p:cNvSpPr>
            <a:spLocks noGrp="1"/>
          </p:cNvSpPr>
          <p:nvPr>
            <p:ph type="body" sz="quarter" idx="13" hasCustomPrompt="1"/>
          </p:nvPr>
        </p:nvSpPr>
        <p:spPr>
          <a:xfrm>
            <a:off x="438913" y="988883"/>
            <a:ext cx="11291628" cy="736600"/>
          </a:xfrm>
        </p:spPr>
        <p:txBody>
          <a:bodyPr lIns="0" rIns="0">
            <a:normAutofit/>
          </a:bodyPr>
          <a:lstStyle>
            <a:lvl1pPr marL="0" indent="0">
              <a:buNone/>
              <a:defRPr sz="2000" b="0" i="0">
                <a:solidFill>
                  <a:schemeClr val="tx2"/>
                </a:solidFill>
                <a:latin typeface="Source Serif Pro" panose="02040603050405020204" pitchFamily="18" charset="0"/>
                <a:ea typeface="Source Serif Pro" panose="02040603050405020204" pitchFamily="18" charset="0"/>
                <a:cs typeface="Open Sans Semibold" panose="020B0606030504020204" pitchFamily="34" charset="0"/>
              </a:defRPr>
            </a:lvl1pPr>
          </a:lstStyle>
          <a:p>
            <a:pPr lvl="0"/>
            <a:r>
              <a:rPr lang="en-US"/>
              <a:t>Subtitle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icon&#10;&#10;Description automatically generated">
            <a:extLst>
              <a:ext uri="{FF2B5EF4-FFF2-40B4-BE49-F238E27FC236}">
                <a16:creationId xmlns:a16="http://schemas.microsoft.com/office/drawing/2014/main" id="{9476FD03-0725-BF4F-94CA-069255E1B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0" name="Footer Placeholder 4">
            <a:extLst>
              <a:ext uri="{FF2B5EF4-FFF2-40B4-BE49-F238E27FC236}">
                <a16:creationId xmlns:a16="http://schemas.microsoft.com/office/drawing/2014/main" id="{69E060F1-8AC2-E840-A6C8-C176D33E166F}"/>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3" name="Slide Number Placeholder 5">
            <a:extLst>
              <a:ext uri="{FF2B5EF4-FFF2-40B4-BE49-F238E27FC236}">
                <a16:creationId xmlns:a16="http://schemas.microsoft.com/office/drawing/2014/main" id="{1F6392B5-689F-034C-9560-782296BC1412}"/>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9" name="Text Placeholder 4">
            <a:extLst>
              <a:ext uri="{FF2B5EF4-FFF2-40B4-BE49-F238E27FC236}">
                <a16:creationId xmlns:a16="http://schemas.microsoft.com/office/drawing/2014/main" id="{8094D43C-D2E8-5641-BA69-2B46D6225409}"/>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1868591143"/>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5" y="78943"/>
            <a:ext cx="11291627" cy="855123"/>
          </a:xfrm>
        </p:spPr>
        <p:txBody>
          <a:bodyPr lIns="0" rIns="0"/>
          <a:lstStyle>
            <a:lvl1pPr>
              <a:defRPr>
                <a:solidFill>
                  <a:srgbClr val="B92D80"/>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icon&#10;&#10;Description automatically generated">
            <a:extLst>
              <a:ext uri="{FF2B5EF4-FFF2-40B4-BE49-F238E27FC236}">
                <a16:creationId xmlns:a16="http://schemas.microsoft.com/office/drawing/2014/main" id="{EB99F29D-2266-414A-AB26-8E649689E8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9" name="Footer Placeholder 4">
            <a:extLst>
              <a:ext uri="{FF2B5EF4-FFF2-40B4-BE49-F238E27FC236}">
                <a16:creationId xmlns:a16="http://schemas.microsoft.com/office/drawing/2014/main" id="{A3CFDBE0-F9E8-5F46-AC0F-E38015E661A6}"/>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2" name="Slide Number Placeholder 5">
            <a:extLst>
              <a:ext uri="{FF2B5EF4-FFF2-40B4-BE49-F238E27FC236}">
                <a16:creationId xmlns:a16="http://schemas.microsoft.com/office/drawing/2014/main" id="{BE92A322-6C12-C84E-8456-2C56DE2208DE}"/>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7" name="Text Placeholder 4">
            <a:extLst>
              <a:ext uri="{FF2B5EF4-FFF2-40B4-BE49-F238E27FC236}">
                <a16:creationId xmlns:a16="http://schemas.microsoft.com/office/drawing/2014/main" id="{D0742A88-7CD8-D441-854C-81FA1CFC5FFA}"/>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583441154"/>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5" y="78943"/>
            <a:ext cx="11291627" cy="855123"/>
          </a:xfrm>
        </p:spPr>
        <p:txBody>
          <a:bodyPr lIns="0" rIns="0"/>
          <a:lstStyle>
            <a:lvl1pPr>
              <a:defRPr>
                <a:solidFill>
                  <a:srgbClr val="B92D80"/>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icon&#10;&#10;Description automatically generated">
            <a:extLst>
              <a:ext uri="{FF2B5EF4-FFF2-40B4-BE49-F238E27FC236}">
                <a16:creationId xmlns:a16="http://schemas.microsoft.com/office/drawing/2014/main" id="{EB99F29D-2266-414A-AB26-8E649689E8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9" name="Footer Placeholder 4">
            <a:extLst>
              <a:ext uri="{FF2B5EF4-FFF2-40B4-BE49-F238E27FC236}">
                <a16:creationId xmlns:a16="http://schemas.microsoft.com/office/drawing/2014/main" id="{A3CFDBE0-F9E8-5F46-AC0F-E38015E661A6}"/>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2" name="Slide Number Placeholder 5">
            <a:extLst>
              <a:ext uri="{FF2B5EF4-FFF2-40B4-BE49-F238E27FC236}">
                <a16:creationId xmlns:a16="http://schemas.microsoft.com/office/drawing/2014/main" id="{BE92A322-6C12-C84E-8456-2C56DE2208DE}"/>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4" name="Chart Placeholder 3">
            <a:extLst>
              <a:ext uri="{FF2B5EF4-FFF2-40B4-BE49-F238E27FC236}">
                <a16:creationId xmlns:a16="http://schemas.microsoft.com/office/drawing/2014/main" id="{972E5E75-773A-0E4E-9717-4F8BDE11D50B}"/>
              </a:ext>
            </a:extLst>
          </p:cNvPr>
          <p:cNvSpPr>
            <a:spLocks noGrp="1"/>
          </p:cNvSpPr>
          <p:nvPr>
            <p:ph type="chart" sz="quarter" idx="13" hasCustomPrompt="1"/>
          </p:nvPr>
        </p:nvSpPr>
        <p:spPr>
          <a:xfrm>
            <a:off x="1189038" y="1554164"/>
            <a:ext cx="9813925" cy="4359275"/>
          </a:xfrm>
        </p:spPr>
        <p:txBody>
          <a:bodyPr/>
          <a:lstStyle>
            <a:lvl1pPr marL="0" indent="0">
              <a:buNone/>
              <a:defRPr/>
            </a:lvl1pPr>
          </a:lstStyle>
          <a:p>
            <a:r>
              <a:rPr lang="en-US"/>
              <a:t>Insert chart</a:t>
            </a:r>
          </a:p>
        </p:txBody>
      </p:sp>
      <p:sp>
        <p:nvSpPr>
          <p:cNvPr id="13" name="Text Placeholder 4">
            <a:extLst>
              <a:ext uri="{FF2B5EF4-FFF2-40B4-BE49-F238E27FC236}">
                <a16:creationId xmlns:a16="http://schemas.microsoft.com/office/drawing/2014/main" id="{3115F98E-CA68-5642-A5F2-5DBE9F0F5DBD}"/>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57882635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5" y="78943"/>
            <a:ext cx="11291627" cy="855123"/>
          </a:xfrm>
        </p:spPr>
        <p:txBody>
          <a:bodyPr lIns="0" rIns="0"/>
          <a:lstStyle>
            <a:lvl1pPr>
              <a:defRPr>
                <a:solidFill>
                  <a:srgbClr val="B92D80"/>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304681" y="1105783"/>
            <a:ext cx="5430251"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456331" y="1105783"/>
            <a:ext cx="5499231"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4" name="Text Placeholder 3">
            <a:extLst>
              <a:ext uri="{FF2B5EF4-FFF2-40B4-BE49-F238E27FC236}">
                <a16:creationId xmlns:a16="http://schemas.microsoft.com/office/drawing/2014/main" id="{9C04A10F-1F69-4E4D-BFC7-F148DB8D3002}"/>
              </a:ext>
            </a:extLst>
          </p:cNvPr>
          <p:cNvSpPr>
            <a:spLocks noGrp="1"/>
          </p:cNvSpPr>
          <p:nvPr>
            <p:ph type="body" sz="quarter" idx="15"/>
          </p:nvPr>
        </p:nvSpPr>
        <p:spPr>
          <a:xfrm>
            <a:off x="457070" y="1468074"/>
            <a:ext cx="5499100" cy="4571999"/>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4B053EB5-D67F-D64D-B2C7-EA4824EAD6CA}"/>
              </a:ext>
            </a:extLst>
          </p:cNvPr>
          <p:cNvSpPr>
            <a:spLocks noGrp="1"/>
          </p:cNvSpPr>
          <p:nvPr>
            <p:ph type="body" sz="quarter" idx="16"/>
          </p:nvPr>
        </p:nvSpPr>
        <p:spPr>
          <a:xfrm>
            <a:off x="6304681" y="1468074"/>
            <a:ext cx="5430121" cy="4571999"/>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pic>
        <p:nvPicPr>
          <p:cNvPr id="14" name="Picture 13" descr="A picture containing icon&#10;&#10;Description automatically generated">
            <a:extLst>
              <a:ext uri="{FF2B5EF4-FFF2-40B4-BE49-F238E27FC236}">
                <a16:creationId xmlns:a16="http://schemas.microsoft.com/office/drawing/2014/main" id="{E15050C6-4CF6-CC4F-8C4C-9FB3C914E7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6" name="Footer Placeholder 4">
            <a:extLst>
              <a:ext uri="{FF2B5EF4-FFF2-40B4-BE49-F238E27FC236}">
                <a16:creationId xmlns:a16="http://schemas.microsoft.com/office/drawing/2014/main" id="{1C626A4D-3263-8545-A5B4-8856ECCDBAE5}"/>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7" name="Slide Number Placeholder 5">
            <a:extLst>
              <a:ext uri="{FF2B5EF4-FFF2-40B4-BE49-F238E27FC236}">
                <a16:creationId xmlns:a16="http://schemas.microsoft.com/office/drawing/2014/main" id="{70F95F39-7EE6-3048-A9A9-269156752F95}"/>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2" name="Text Placeholder 4">
            <a:extLst>
              <a:ext uri="{FF2B5EF4-FFF2-40B4-BE49-F238E27FC236}">
                <a16:creationId xmlns:a16="http://schemas.microsoft.com/office/drawing/2014/main" id="{B585A7DA-FA5F-E649-BB89-6D81984B855C}"/>
              </a:ext>
            </a:extLst>
          </p:cNvPr>
          <p:cNvSpPr>
            <a:spLocks noGrp="1"/>
          </p:cNvSpPr>
          <p:nvPr>
            <p:ph type="body" sz="quarter" idx="17"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851631357"/>
      </p:ext>
    </p:extLst>
  </p:cSld>
  <p:clrMapOvr>
    <a:masterClrMapping/>
  </p:clrMapOvr>
  <p:extLst>
    <p:ext uri="{DCECCB84-F9BA-43D5-87BE-67443E8EF086}">
      <p15:sldGuideLst xmlns:p15="http://schemas.microsoft.com/office/powerpoint/2012/main">
        <p15:guide id="1" pos="288" userDrawn="1">
          <p15:clr>
            <a:srgbClr val="FBAE40"/>
          </p15:clr>
        </p15:guide>
        <p15:guide id="2" pos="3840"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1 col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3" y="78943"/>
            <a:ext cx="11292499" cy="855123"/>
          </a:xfrm>
        </p:spPr>
        <p:txBody>
          <a:bodyPr lIns="0" rIns="0"/>
          <a:lstStyle>
            <a:lvl1pPr>
              <a:defRPr>
                <a:solidFill>
                  <a:srgbClr val="B92D80"/>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456462" y="1105783"/>
            <a:ext cx="11277871"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4" name="Text Placeholder 3">
            <a:extLst>
              <a:ext uri="{FF2B5EF4-FFF2-40B4-BE49-F238E27FC236}">
                <a16:creationId xmlns:a16="http://schemas.microsoft.com/office/drawing/2014/main" id="{9C04A10F-1F69-4E4D-BFC7-F148DB8D3002}"/>
              </a:ext>
            </a:extLst>
          </p:cNvPr>
          <p:cNvSpPr>
            <a:spLocks noGrp="1"/>
          </p:cNvSpPr>
          <p:nvPr>
            <p:ph type="body" sz="quarter" idx="15"/>
          </p:nvPr>
        </p:nvSpPr>
        <p:spPr>
          <a:xfrm>
            <a:off x="457201" y="1468073"/>
            <a:ext cx="11277601" cy="1950987"/>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sp>
        <p:nvSpPr>
          <p:cNvPr id="12" name="Text Placeholder 18">
            <a:extLst>
              <a:ext uri="{FF2B5EF4-FFF2-40B4-BE49-F238E27FC236}">
                <a16:creationId xmlns:a16="http://schemas.microsoft.com/office/drawing/2014/main" id="{EA8663BB-07CC-2B43-AEA7-ED6C846DCC1F}"/>
              </a:ext>
            </a:extLst>
          </p:cNvPr>
          <p:cNvSpPr>
            <a:spLocks noGrp="1"/>
          </p:cNvSpPr>
          <p:nvPr>
            <p:ph type="body" sz="quarter" idx="17"/>
          </p:nvPr>
        </p:nvSpPr>
        <p:spPr>
          <a:xfrm>
            <a:off x="6304681" y="3538057"/>
            <a:ext cx="5429652"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13" name="Text Placeholder 18">
            <a:extLst>
              <a:ext uri="{FF2B5EF4-FFF2-40B4-BE49-F238E27FC236}">
                <a16:creationId xmlns:a16="http://schemas.microsoft.com/office/drawing/2014/main" id="{B2382903-12B0-864B-967F-D89DB3A52AF3}"/>
              </a:ext>
            </a:extLst>
          </p:cNvPr>
          <p:cNvSpPr>
            <a:spLocks noGrp="1"/>
          </p:cNvSpPr>
          <p:nvPr>
            <p:ph type="body" sz="quarter" idx="18"/>
          </p:nvPr>
        </p:nvSpPr>
        <p:spPr>
          <a:xfrm>
            <a:off x="456462" y="3538057"/>
            <a:ext cx="5459271"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14" name="Text Placeholder 3">
            <a:extLst>
              <a:ext uri="{FF2B5EF4-FFF2-40B4-BE49-F238E27FC236}">
                <a16:creationId xmlns:a16="http://schemas.microsoft.com/office/drawing/2014/main" id="{66F2E935-B3C1-CD49-9730-4A9CFC3C7196}"/>
              </a:ext>
            </a:extLst>
          </p:cNvPr>
          <p:cNvSpPr>
            <a:spLocks noGrp="1"/>
          </p:cNvSpPr>
          <p:nvPr>
            <p:ph type="body" sz="quarter" idx="19"/>
          </p:nvPr>
        </p:nvSpPr>
        <p:spPr>
          <a:xfrm>
            <a:off x="457201" y="3900347"/>
            <a:ext cx="5459140" cy="2267381"/>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ECD31641-4A5F-CD47-9EB5-BB0CE63B64DF}"/>
              </a:ext>
            </a:extLst>
          </p:cNvPr>
          <p:cNvSpPr>
            <a:spLocks noGrp="1"/>
          </p:cNvSpPr>
          <p:nvPr>
            <p:ph type="body" sz="quarter" idx="20"/>
          </p:nvPr>
        </p:nvSpPr>
        <p:spPr>
          <a:xfrm>
            <a:off x="6304681" y="3900347"/>
            <a:ext cx="5429651" cy="2267381"/>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pic>
        <p:nvPicPr>
          <p:cNvPr id="18" name="Picture 17" descr="A picture containing icon&#10;&#10;Description automatically generated">
            <a:extLst>
              <a:ext uri="{FF2B5EF4-FFF2-40B4-BE49-F238E27FC236}">
                <a16:creationId xmlns:a16="http://schemas.microsoft.com/office/drawing/2014/main" id="{325B34A9-45B4-174C-BEBC-1A3B1014E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9" name="Footer Placeholder 4">
            <a:extLst>
              <a:ext uri="{FF2B5EF4-FFF2-40B4-BE49-F238E27FC236}">
                <a16:creationId xmlns:a16="http://schemas.microsoft.com/office/drawing/2014/main" id="{E9452EB5-6D1D-0840-B6E3-24290C9919FB}"/>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20" name="Slide Number Placeholder 5">
            <a:extLst>
              <a:ext uri="{FF2B5EF4-FFF2-40B4-BE49-F238E27FC236}">
                <a16:creationId xmlns:a16="http://schemas.microsoft.com/office/drawing/2014/main" id="{EAC194F0-63FE-284A-9FF7-B3C75A19E73F}"/>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5" name="Text Placeholder 4">
            <a:extLst>
              <a:ext uri="{FF2B5EF4-FFF2-40B4-BE49-F238E27FC236}">
                <a16:creationId xmlns:a16="http://schemas.microsoft.com/office/drawing/2014/main" id="{103838FC-1511-944D-823B-F2C85D071B10}"/>
              </a:ext>
            </a:extLst>
          </p:cNvPr>
          <p:cNvSpPr>
            <a:spLocks noGrp="1"/>
          </p:cNvSpPr>
          <p:nvPr>
            <p:ph type="body" sz="quarter" idx="21"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1673865611"/>
      </p:ext>
    </p:extLst>
  </p:cSld>
  <p:clrMapOvr>
    <a:masterClrMapping/>
  </p:clrMapOvr>
  <p:extLst>
    <p:ext uri="{DCECCB84-F9BA-43D5-87BE-67443E8EF086}">
      <p15:sldGuideLst xmlns:p15="http://schemas.microsoft.com/office/powerpoint/2012/main">
        <p15:guide id="1" pos="288" userDrawn="1">
          <p15:clr>
            <a:srgbClr val="FBAE40"/>
          </p15:clr>
        </p15:guide>
        <p15:guide id="2" pos="3840"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2 col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4" y="78943"/>
            <a:ext cx="11291159" cy="855123"/>
          </a:xfrm>
        </p:spPr>
        <p:txBody>
          <a:bodyPr lIns="0" rIns="0"/>
          <a:lstStyle>
            <a:lvl1pPr>
              <a:defRPr>
                <a:solidFill>
                  <a:schemeClr val="accent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457200" y="1105783"/>
            <a:ext cx="5495544"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4" name="Text Placeholder 3">
            <a:extLst>
              <a:ext uri="{FF2B5EF4-FFF2-40B4-BE49-F238E27FC236}">
                <a16:creationId xmlns:a16="http://schemas.microsoft.com/office/drawing/2014/main" id="{9C04A10F-1F69-4E4D-BFC7-F148DB8D3002}"/>
              </a:ext>
            </a:extLst>
          </p:cNvPr>
          <p:cNvSpPr>
            <a:spLocks noGrp="1"/>
          </p:cNvSpPr>
          <p:nvPr>
            <p:ph type="body" sz="quarter" idx="15"/>
          </p:nvPr>
        </p:nvSpPr>
        <p:spPr>
          <a:xfrm>
            <a:off x="457939" y="1468073"/>
            <a:ext cx="5495544" cy="1950987"/>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sp>
        <p:nvSpPr>
          <p:cNvPr id="12" name="Text Placeholder 18">
            <a:extLst>
              <a:ext uri="{FF2B5EF4-FFF2-40B4-BE49-F238E27FC236}">
                <a16:creationId xmlns:a16="http://schemas.microsoft.com/office/drawing/2014/main" id="{EA8663BB-07CC-2B43-AEA7-ED6C846DCC1F}"/>
              </a:ext>
            </a:extLst>
          </p:cNvPr>
          <p:cNvSpPr>
            <a:spLocks noGrp="1"/>
          </p:cNvSpPr>
          <p:nvPr>
            <p:ph type="body" sz="quarter" idx="17"/>
          </p:nvPr>
        </p:nvSpPr>
        <p:spPr>
          <a:xfrm>
            <a:off x="6304682" y="1105783"/>
            <a:ext cx="5429783"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13" name="Text Placeholder 18">
            <a:extLst>
              <a:ext uri="{FF2B5EF4-FFF2-40B4-BE49-F238E27FC236}">
                <a16:creationId xmlns:a16="http://schemas.microsoft.com/office/drawing/2014/main" id="{B2382903-12B0-864B-967F-D89DB3A52AF3}"/>
              </a:ext>
            </a:extLst>
          </p:cNvPr>
          <p:cNvSpPr>
            <a:spLocks noGrp="1"/>
          </p:cNvSpPr>
          <p:nvPr>
            <p:ph type="body" sz="quarter" idx="18"/>
          </p:nvPr>
        </p:nvSpPr>
        <p:spPr>
          <a:xfrm>
            <a:off x="457201" y="3538057"/>
            <a:ext cx="11276663" cy="274320"/>
          </a:xfrm>
          <a:prstGeom prst="rect">
            <a:avLst/>
          </a:prstGeom>
          <a:noFill/>
        </p:spPr>
        <p:txBody>
          <a:bodyPr>
            <a:noAutofit/>
          </a:bodyPr>
          <a:lstStyle>
            <a:lvl1pPr marL="0" indent="0">
              <a:buNone/>
              <a:defRPr sz="14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en-US"/>
              <a:t>Click to edit Master text styles</a:t>
            </a:r>
          </a:p>
        </p:txBody>
      </p:sp>
      <p:sp>
        <p:nvSpPr>
          <p:cNvPr id="14" name="Text Placeholder 3">
            <a:extLst>
              <a:ext uri="{FF2B5EF4-FFF2-40B4-BE49-F238E27FC236}">
                <a16:creationId xmlns:a16="http://schemas.microsoft.com/office/drawing/2014/main" id="{66F2E935-B3C1-CD49-9730-4A9CFC3C7196}"/>
              </a:ext>
            </a:extLst>
          </p:cNvPr>
          <p:cNvSpPr>
            <a:spLocks noGrp="1"/>
          </p:cNvSpPr>
          <p:nvPr>
            <p:ph type="body" sz="quarter" idx="19"/>
          </p:nvPr>
        </p:nvSpPr>
        <p:spPr>
          <a:xfrm>
            <a:off x="457941" y="3900347"/>
            <a:ext cx="11276393" cy="2267381"/>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ECD31641-4A5F-CD47-9EB5-BB0CE63B64DF}"/>
              </a:ext>
            </a:extLst>
          </p:cNvPr>
          <p:cNvSpPr>
            <a:spLocks noGrp="1"/>
          </p:cNvSpPr>
          <p:nvPr>
            <p:ph type="body" sz="quarter" idx="20"/>
          </p:nvPr>
        </p:nvSpPr>
        <p:spPr>
          <a:xfrm>
            <a:off x="6304680" y="1468073"/>
            <a:ext cx="5429653" cy="1960928"/>
          </a:xfrm>
        </p:spPr>
        <p:txBody>
          <a:bodyPr>
            <a:normAutofit/>
          </a:bodyPr>
          <a:lstStyle>
            <a:lvl1pPr marL="115885" indent="-115885">
              <a:lnSpc>
                <a:spcPct val="90000"/>
              </a:lnSpc>
              <a:spcBef>
                <a:spcPts val="600"/>
              </a:spcBef>
              <a:spcAft>
                <a:spcPts val="0"/>
              </a:spcAft>
              <a:tabLst/>
              <a:defRPr sz="1467"/>
            </a:lvl1pPr>
            <a:lvl2pPr marL="292093" indent="-117472">
              <a:lnSpc>
                <a:spcPct val="90000"/>
              </a:lnSpc>
              <a:spcBef>
                <a:spcPts val="600"/>
              </a:spcBef>
              <a:spcAft>
                <a:spcPts val="0"/>
              </a:spcAft>
              <a:tabLst/>
              <a:defRPr sz="1467"/>
            </a:lvl2pPr>
            <a:lvl3pPr marL="458777" indent="-107948">
              <a:lnSpc>
                <a:spcPct val="90000"/>
              </a:lnSpc>
              <a:spcBef>
                <a:spcPts val="600"/>
              </a:spcBef>
              <a:spcAft>
                <a:spcPts val="0"/>
              </a:spcAft>
              <a:tabLst/>
              <a:defRPr sz="1467"/>
            </a:lvl3pPr>
            <a:lvl4pPr>
              <a:defRPr sz="1067"/>
            </a:lvl4pPr>
            <a:lvl5pPr>
              <a:defRPr sz="1067"/>
            </a:lvl5pPr>
          </a:lstStyle>
          <a:p>
            <a:pPr lvl="0"/>
            <a:r>
              <a:rPr lang="en-US"/>
              <a:t>Click to edit Master text styles</a:t>
            </a:r>
          </a:p>
          <a:p>
            <a:pPr lvl="1"/>
            <a:r>
              <a:rPr lang="en-US"/>
              <a:t>Second level</a:t>
            </a:r>
          </a:p>
          <a:p>
            <a:pPr lvl="2"/>
            <a:r>
              <a:rPr lang="en-US"/>
              <a:t>Third level</a:t>
            </a:r>
          </a:p>
        </p:txBody>
      </p:sp>
      <p:pic>
        <p:nvPicPr>
          <p:cNvPr id="18" name="Picture 17" descr="A picture containing icon&#10;&#10;Description automatically generated">
            <a:extLst>
              <a:ext uri="{FF2B5EF4-FFF2-40B4-BE49-F238E27FC236}">
                <a16:creationId xmlns:a16="http://schemas.microsoft.com/office/drawing/2014/main" id="{AA04B6FE-C8EC-D44A-9A2F-F2C111104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9" name="Footer Placeholder 4">
            <a:extLst>
              <a:ext uri="{FF2B5EF4-FFF2-40B4-BE49-F238E27FC236}">
                <a16:creationId xmlns:a16="http://schemas.microsoft.com/office/drawing/2014/main" id="{FB5FEC24-B2FE-EA4E-B2DB-91CB7E91F8FC}"/>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20" name="Slide Number Placeholder 5">
            <a:extLst>
              <a:ext uri="{FF2B5EF4-FFF2-40B4-BE49-F238E27FC236}">
                <a16:creationId xmlns:a16="http://schemas.microsoft.com/office/drawing/2014/main" id="{D74A977C-1C38-5648-A0C8-753ADFC7C6CA}"/>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5" name="Text Placeholder 4">
            <a:extLst>
              <a:ext uri="{FF2B5EF4-FFF2-40B4-BE49-F238E27FC236}">
                <a16:creationId xmlns:a16="http://schemas.microsoft.com/office/drawing/2014/main" id="{CC34EE06-BDE8-064B-9A21-0738CCA26781}"/>
              </a:ext>
            </a:extLst>
          </p:cNvPr>
          <p:cNvSpPr>
            <a:spLocks noGrp="1"/>
          </p:cNvSpPr>
          <p:nvPr>
            <p:ph type="body" sz="quarter" idx="21"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2119544729"/>
      </p:ext>
    </p:extLst>
  </p:cSld>
  <p:clrMapOvr>
    <a:masterClrMapping/>
  </p:clrMapOvr>
  <p:extLst>
    <p:ext uri="{DCECCB84-F9BA-43D5-87BE-67443E8EF086}">
      <p15:sldGuideLst xmlns:p15="http://schemas.microsoft.com/office/powerpoint/2012/main">
        <p15:guide id="1" pos="288" userDrawn="1">
          <p15:clr>
            <a:srgbClr val="FBAE40"/>
          </p15:clr>
        </p15:guide>
        <p15:guide id="2" pos="384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A9E33-7E2E-4644-8B66-FCCEE359F9BE}"/>
              </a:ext>
            </a:extLst>
          </p:cNvPr>
          <p:cNvSpPr/>
          <p:nvPr userDrawn="1"/>
        </p:nvSpPr>
        <p:spPr>
          <a:xfrm>
            <a:off x="0" y="4369109"/>
            <a:ext cx="12192000" cy="2488891"/>
          </a:xfrm>
          <a:prstGeom prst="rect">
            <a:avLst/>
          </a:prstGeom>
          <a:solidFill>
            <a:srgbClr val="05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4" name="Rectangle 3">
            <a:extLst>
              <a:ext uri="{FF2B5EF4-FFF2-40B4-BE49-F238E27FC236}">
                <a16:creationId xmlns:a16="http://schemas.microsoft.com/office/drawing/2014/main" id="{D923D578-3F46-1F4E-9B7E-6E664364BE31}"/>
              </a:ext>
            </a:extLst>
          </p:cNvPr>
          <p:cNvSpPr/>
          <p:nvPr userDrawn="1"/>
        </p:nvSpPr>
        <p:spPr>
          <a:xfrm>
            <a:off x="4303105" y="681590"/>
            <a:ext cx="7516801" cy="297454"/>
          </a:xfrm>
          <a:prstGeom prst="rect">
            <a:avLst/>
          </a:prstGeom>
        </p:spPr>
        <p:txBody>
          <a:bodyPr wrap="none">
            <a:spAutoFit/>
          </a:bodyPr>
          <a:lstStyle/>
          <a:p>
            <a:pPr algn="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33" b="0" i="0" u="none" strike="noStrike" spc="100" baseline="0">
                <a:solidFill>
                  <a:schemeClr val="accent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33" b="0" i="0" u="none" strike="noStrike" spc="100" baseline="0">
                <a:solidFill>
                  <a:schemeClr val="accent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33"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 Placeholder 11">
            <a:extLst>
              <a:ext uri="{FF2B5EF4-FFF2-40B4-BE49-F238E27FC236}">
                <a16:creationId xmlns:a16="http://schemas.microsoft.com/office/drawing/2014/main" id="{21492862-7AFB-B24E-B8FA-D6B633F2D082}"/>
              </a:ext>
            </a:extLst>
          </p:cNvPr>
          <p:cNvSpPr>
            <a:spLocks noGrp="1"/>
          </p:cNvSpPr>
          <p:nvPr>
            <p:ph type="body" sz="quarter" idx="13" hasCustomPrompt="1"/>
          </p:nvPr>
        </p:nvSpPr>
        <p:spPr>
          <a:xfrm>
            <a:off x="0" y="4369110"/>
            <a:ext cx="12192000" cy="1016772"/>
          </a:xfrm>
        </p:spPr>
        <p:txBody>
          <a:bodyPr anchor="b">
            <a:noAutofit/>
          </a:bodyPr>
          <a:lstStyle>
            <a:lvl1pPr marL="0" indent="0" algn="ctr">
              <a:lnSpc>
                <a:spcPct val="90000"/>
              </a:lnSpc>
              <a:buFontTx/>
              <a:buNone/>
              <a:defRPr sz="54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9"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4"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Thank You!</a:t>
            </a:r>
          </a:p>
        </p:txBody>
      </p:sp>
      <p:sp>
        <p:nvSpPr>
          <p:cNvPr id="7" name="Text Placeholder 6">
            <a:extLst>
              <a:ext uri="{FF2B5EF4-FFF2-40B4-BE49-F238E27FC236}">
                <a16:creationId xmlns:a16="http://schemas.microsoft.com/office/drawing/2014/main" id="{ED2DAD3C-A6AD-FB44-8911-B3357C592247}"/>
              </a:ext>
            </a:extLst>
          </p:cNvPr>
          <p:cNvSpPr>
            <a:spLocks noGrp="1"/>
          </p:cNvSpPr>
          <p:nvPr>
            <p:ph type="body" sz="quarter" idx="14" hasCustomPrompt="1"/>
          </p:nvPr>
        </p:nvSpPr>
        <p:spPr>
          <a:xfrm>
            <a:off x="3094832" y="5285841"/>
            <a:ext cx="6002337" cy="1016772"/>
          </a:xfrm>
        </p:spPr>
        <p:txBody>
          <a:bodyPr>
            <a:normAutofit/>
          </a:bodyPr>
          <a:lstStyle>
            <a:lvl1pPr marL="0" indent="0" algn="ctr">
              <a:buNone/>
              <a:defRPr sz="3067" b="0" i="0">
                <a:solidFill>
                  <a:schemeClr val="bg1"/>
                </a:solidFill>
                <a:latin typeface="Source Serif Pro Light" panose="02040303050405020204" pitchFamily="18" charset="0"/>
                <a:ea typeface="Source Serif Pro Light" panose="02040303050405020204" pitchFamily="18" charset="0"/>
              </a:defRPr>
            </a:lvl1pPr>
            <a:lvl2pPr marL="457189" indent="0">
              <a:buNone/>
              <a:defRPr/>
            </a:lvl2pPr>
          </a:lstStyle>
          <a:p>
            <a:pPr lvl="0"/>
            <a:r>
              <a:rPr lang="en-US"/>
              <a:t>Subtitle</a:t>
            </a:r>
          </a:p>
        </p:txBody>
      </p:sp>
      <p:pic>
        <p:nvPicPr>
          <p:cNvPr id="13" name="Picture 12">
            <a:extLst>
              <a:ext uri="{FF2B5EF4-FFF2-40B4-BE49-F238E27FC236}">
                <a16:creationId xmlns:a16="http://schemas.microsoft.com/office/drawing/2014/main" id="{8A424A31-E287-4945-805F-27AFDF0B1A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8761" y="387456"/>
            <a:ext cx="2387000" cy="502817"/>
          </a:xfrm>
          <a:prstGeom prst="rect">
            <a:avLst/>
          </a:prstGeom>
        </p:spPr>
      </p:pic>
      <p:pic>
        <p:nvPicPr>
          <p:cNvPr id="15" name="Picture 14">
            <a:extLst>
              <a:ext uri="{FF2B5EF4-FFF2-40B4-BE49-F238E27FC236}">
                <a16:creationId xmlns:a16="http://schemas.microsoft.com/office/drawing/2014/main" id="{5FE4328A-65F4-C842-B1C6-B192DF1D2DE4}"/>
              </a:ext>
            </a:extLst>
          </p:cNvPr>
          <p:cNvPicPr>
            <a:picLocks noChangeAspect="1"/>
          </p:cNvPicPr>
          <p:nvPr userDrawn="1"/>
        </p:nvPicPr>
        <p:blipFill>
          <a:blip r:embed="rId3" cstate="email">
            <a:extLst>
              <a:ext uri="{28A0092B-C50C-407E-A947-70E740481C1C}">
                <a14:useLocalDpi xmlns:a14="http://schemas.microsoft.com/office/drawing/2010/main"/>
              </a:ext>
            </a:extLst>
          </a:blip>
          <a:srcRect t="101" b="101"/>
          <a:stretch/>
        </p:blipFill>
        <p:spPr>
          <a:xfrm>
            <a:off x="0" y="1140543"/>
            <a:ext cx="12192000" cy="3228568"/>
          </a:xfrm>
          <a:prstGeom prst="rect">
            <a:avLst/>
          </a:prstGeom>
        </p:spPr>
      </p:pic>
      <p:sp>
        <p:nvSpPr>
          <p:cNvPr id="16" name="Picture Placeholder 6">
            <a:extLst>
              <a:ext uri="{FF2B5EF4-FFF2-40B4-BE49-F238E27FC236}">
                <a16:creationId xmlns:a16="http://schemas.microsoft.com/office/drawing/2014/main" id="{A35C9693-F29C-314E-B426-75E3DFC82615}"/>
              </a:ext>
            </a:extLst>
          </p:cNvPr>
          <p:cNvSpPr>
            <a:spLocks noGrp="1"/>
          </p:cNvSpPr>
          <p:nvPr>
            <p:ph type="pic" sz="quarter" idx="15" hasCustomPrompt="1"/>
          </p:nvPr>
        </p:nvSpPr>
        <p:spPr>
          <a:xfrm>
            <a:off x="0" y="1140543"/>
            <a:ext cx="12192000" cy="3228568"/>
          </a:xfrm>
        </p:spPr>
        <p:txBody>
          <a:bodyPr anchor="t">
            <a:normAutofit/>
          </a:bodyPr>
          <a:lstStyle>
            <a:lvl1pPr marL="0" indent="0" algn="l">
              <a:buNone/>
              <a:defRPr sz="1867" b="1"/>
            </a:lvl1pPr>
          </a:lstStyle>
          <a:p>
            <a:r>
              <a:rPr lang="en-US"/>
              <a:t>Click picture icon </a:t>
            </a:r>
            <a:br>
              <a:rPr lang="en-US"/>
            </a:br>
            <a:r>
              <a:rPr lang="en-US"/>
              <a:t>to add picture</a:t>
            </a:r>
          </a:p>
        </p:txBody>
      </p:sp>
    </p:spTree>
    <p:extLst>
      <p:ext uri="{BB962C8B-B14F-4D97-AF65-F5344CB8AC3E}">
        <p14:creationId xmlns:p14="http://schemas.microsoft.com/office/powerpoint/2010/main" val="3439304767"/>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Headline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3" y="-1485523"/>
            <a:ext cx="3200400" cy="3200400"/>
          </a:xfrm>
          <a:prstGeom prst="ellipse">
            <a:avLst/>
          </a:prstGeom>
          <a:noFill/>
          <a:ln w="123825">
            <a:solidFill>
              <a:srgbClr val="941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8" name="Text Placeholder 2"/>
          <p:cNvSpPr>
            <a:spLocks noGrp="1"/>
          </p:cNvSpPr>
          <p:nvPr>
            <p:ph type="body" sz="quarter" idx="13" hasCustomPrompt="1"/>
          </p:nvPr>
        </p:nvSpPr>
        <p:spPr>
          <a:xfrm>
            <a:off x="1217676" y="256855"/>
            <a:ext cx="9756648" cy="338328"/>
          </a:xfrm>
          <a:prstGeom prst="rect">
            <a:avLst/>
          </a:prstGeom>
        </p:spPr>
        <p:txBody>
          <a:bodyPr lIns="182880" rIns="182880" anchor="ctr" anchorCtr="0"/>
          <a:lstStyle>
            <a:lvl1pPr marL="0" indent="0">
              <a:buNone/>
              <a:defRPr sz="1600" b="0" i="0" baseline="0">
                <a:solidFill>
                  <a:srgbClr val="2F3032"/>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Subtitle 2">
            <a:extLst>
              <a:ext uri="{FF2B5EF4-FFF2-40B4-BE49-F238E27FC236}">
                <a16:creationId xmlns:a16="http://schemas.microsoft.com/office/drawing/2014/main" id="{6A19B5F4-967A-D549-ACC1-CF38454631EE}"/>
              </a:ext>
            </a:extLst>
          </p:cNvPr>
          <p:cNvSpPr>
            <a:spLocks noGrp="1"/>
          </p:cNvSpPr>
          <p:nvPr>
            <p:ph type="subTitle" idx="1" hasCustomPrompt="1"/>
          </p:nvPr>
        </p:nvSpPr>
        <p:spPr>
          <a:xfrm>
            <a:off x="914400" y="924234"/>
            <a:ext cx="10332720" cy="3205319"/>
          </a:xfrm>
          <a:prstGeom prst="rect">
            <a:avLst/>
          </a:prstGeom>
        </p:spPr>
        <p:txBody>
          <a:bodyPr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Bold statement layout option 1. </a:t>
            </a:r>
            <a:br>
              <a:rPr lang="en-US"/>
            </a:br>
            <a:r>
              <a:rPr lang="en-US"/>
              <a:t>Lorem ipsum dolor sit </a:t>
            </a:r>
            <a:r>
              <a:rPr lang="en-US" err="1"/>
              <a:t>amet</a:t>
            </a:r>
            <a:r>
              <a:rPr lang="en-US"/>
              <a:t>, </a:t>
            </a:r>
            <a:r>
              <a:rPr lang="en-US" err="1"/>
              <a:t>consectetur</a:t>
            </a:r>
            <a:r>
              <a:rPr lang="en-US"/>
              <a:t> </a:t>
            </a:r>
            <a:r>
              <a:rPr lang="en-US" err="1"/>
              <a:t>Pellentesque</a:t>
            </a:r>
            <a:r>
              <a:rPr lang="en-US"/>
              <a:t> </a:t>
            </a:r>
            <a:r>
              <a:rPr lang="en-US" err="1"/>
              <a:t>cras</a:t>
            </a:r>
            <a:r>
              <a:rPr lang="en-US"/>
              <a:t> </a:t>
            </a:r>
            <a:r>
              <a:rPr lang="en-US" err="1"/>
              <a:t>amet</a:t>
            </a:r>
            <a:r>
              <a:rPr lang="en-US"/>
              <a:t>.</a:t>
            </a:r>
          </a:p>
        </p:txBody>
      </p:sp>
      <p:cxnSp>
        <p:nvCxnSpPr>
          <p:cNvPr id="15" name="Straight Connector 14">
            <a:extLst>
              <a:ext uri="{FF2B5EF4-FFF2-40B4-BE49-F238E27FC236}">
                <a16:creationId xmlns:a16="http://schemas.microsoft.com/office/drawing/2014/main" id="{385FF91A-9F35-2144-87E3-886C375E9677}"/>
              </a:ext>
            </a:extLst>
          </p:cNvPr>
          <p:cNvCxnSpPr/>
          <p:nvPr userDrawn="1"/>
        </p:nvCxnSpPr>
        <p:spPr>
          <a:xfrm>
            <a:off x="1095736" y="4456255"/>
            <a:ext cx="1527859" cy="0"/>
          </a:xfrm>
          <a:prstGeom prst="line">
            <a:avLst/>
          </a:prstGeom>
          <a:ln w="57150">
            <a:solidFill>
              <a:srgbClr val="941E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942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Deck Title Option 1">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192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6" name="Title 1">
            <a:extLst>
              <a:ext uri="{FF2B5EF4-FFF2-40B4-BE49-F238E27FC236}">
                <a16:creationId xmlns:a16="http://schemas.microsoft.com/office/drawing/2014/main" id="{D06CDB55-05AA-AA47-9E9D-E81ED54290DA}"/>
              </a:ext>
            </a:extLst>
          </p:cNvPr>
          <p:cNvSpPr>
            <a:spLocks noGrp="1"/>
          </p:cNvSpPr>
          <p:nvPr>
            <p:ph type="ctrTitle" hasCustomPrompt="1"/>
          </p:nvPr>
        </p:nvSpPr>
        <p:spPr>
          <a:xfrm>
            <a:off x="914400" y="1069770"/>
            <a:ext cx="5704573" cy="2689431"/>
          </a:xfrm>
          <a:prstGeom prst="rect">
            <a:avLst/>
          </a:prstGeom>
        </p:spPr>
        <p:txBody>
          <a:bodyPr lIns="0" tIns="0" rIns="0" bIns="0" anchor="t" anchorCtr="0"/>
          <a:lstStyle>
            <a:lvl1pPr algn="l">
              <a:defRPr sz="4000" spc="-151">
                <a:solidFill>
                  <a:schemeClr val="bg1"/>
                </a:solidFill>
                <a:latin typeface="Source Serif Pro" charset="0"/>
                <a:ea typeface="Source Serif Pro" charset="0"/>
                <a:cs typeface="Source Serif Pro" charset="0"/>
              </a:defRPr>
            </a:lvl1pPr>
          </a:lstStyle>
          <a:p>
            <a:r>
              <a:rPr lang="en-US"/>
              <a:t>Thank you message.</a:t>
            </a:r>
          </a:p>
        </p:txBody>
      </p:sp>
      <p:sp>
        <p:nvSpPr>
          <p:cNvPr id="18" name="Text Placeholder 3">
            <a:extLst>
              <a:ext uri="{FF2B5EF4-FFF2-40B4-BE49-F238E27FC236}">
                <a16:creationId xmlns:a16="http://schemas.microsoft.com/office/drawing/2014/main" id="{CD7805BA-F206-784F-A527-D0EE57017FCB}"/>
              </a:ext>
            </a:extLst>
          </p:cNvPr>
          <p:cNvSpPr>
            <a:spLocks noGrp="1"/>
          </p:cNvSpPr>
          <p:nvPr>
            <p:ph type="body" sz="quarter" idx="13" hasCustomPrompt="1"/>
          </p:nvPr>
        </p:nvSpPr>
        <p:spPr>
          <a:xfrm>
            <a:off x="7239000" y="2920328"/>
            <a:ext cx="4038600" cy="2780384"/>
          </a:xfrm>
          <a:prstGeom prst="rect">
            <a:avLst/>
          </a:prstGeom>
        </p:spPr>
        <p:txBody>
          <a:bodyPr/>
          <a:lstStyle>
            <a:lvl1pPr marL="0" indent="0">
              <a:buFont typeface="Arial" charset="0"/>
              <a:buNone/>
              <a:defRPr sz="2800" b="0" i="0">
                <a:solidFill>
                  <a:schemeClr val="bg1"/>
                </a:solidFill>
                <a:latin typeface="Open Sans" charset="0"/>
                <a:ea typeface="Open Sans" charset="0"/>
                <a:cs typeface="Open Sans" charset="0"/>
              </a:defRPr>
            </a:lvl1pPr>
          </a:lstStyle>
          <a:p>
            <a:pPr>
              <a:lnSpc>
                <a:spcPct val="120000"/>
              </a:lnSpc>
            </a:pPr>
            <a:r>
              <a:rPr lang="en-US" sz="2400" b="0" i="0" spc="0">
                <a:latin typeface="Open Sans" charset="0"/>
                <a:ea typeface="Open Sans" charset="0"/>
                <a:cs typeface="Open Sans" charset="0"/>
              </a:rPr>
              <a:t>Contact:</a:t>
            </a:r>
          </a:p>
          <a:p>
            <a:pPr>
              <a:lnSpc>
                <a:spcPct val="120000"/>
              </a:lnSpc>
            </a:pPr>
            <a:r>
              <a:rPr lang="en-US" sz="2400" b="0" i="0" spc="0" err="1">
                <a:latin typeface="Open Sans" charset="0"/>
                <a:ea typeface="Open Sans" charset="0"/>
                <a:cs typeface="Open Sans" charset="0"/>
              </a:rPr>
              <a:t>abc@wiley.com</a:t>
            </a:r>
            <a:endParaRPr lang="en-US" sz="2400" b="0" i="0" spc="0">
              <a:latin typeface="Open Sans" charset="0"/>
              <a:ea typeface="Open Sans" charset="0"/>
              <a:cs typeface="Open Sans" charset="0"/>
            </a:endParaRPr>
          </a:p>
          <a:p>
            <a:pPr>
              <a:lnSpc>
                <a:spcPct val="120000"/>
              </a:lnSpc>
            </a:pPr>
            <a:r>
              <a:rPr lang="en-US" sz="2400" b="0" i="0" spc="0">
                <a:latin typeface="Open Sans" charset="0"/>
                <a:ea typeface="Open Sans" charset="0"/>
                <a:cs typeface="Open Sans" charset="0"/>
              </a:rPr>
              <a:t>123-456-7890</a:t>
            </a:r>
            <a:endParaRPr lang="en-US" sz="2400" b="0" i="0" spc="0">
              <a:latin typeface="Open Sans Light" charset="0"/>
              <a:ea typeface="Open Sans Light" charset="0"/>
              <a:cs typeface="Open Sans Light" charset="0"/>
            </a:endParaRPr>
          </a:p>
        </p:txBody>
      </p:sp>
      <p:pic>
        <p:nvPicPr>
          <p:cNvPr id="24" name="Picture 23">
            <a:extLst>
              <a:ext uri="{FF2B5EF4-FFF2-40B4-BE49-F238E27FC236}">
                <a16:creationId xmlns:a16="http://schemas.microsoft.com/office/drawing/2014/main" id="{E8CE27A0-D532-5149-A720-6D76647848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41" y="6400113"/>
            <a:ext cx="1096292" cy="229289"/>
          </a:xfrm>
          <a:prstGeom prst="rect">
            <a:avLst/>
          </a:prstGeom>
        </p:spPr>
      </p:pic>
      <p:sp>
        <p:nvSpPr>
          <p:cNvPr id="25" name="Slide Number Placeholder 1">
            <a:extLst>
              <a:ext uri="{FF2B5EF4-FFF2-40B4-BE49-F238E27FC236}">
                <a16:creationId xmlns:a16="http://schemas.microsoft.com/office/drawing/2014/main" id="{66B060E2-F8F1-AD40-9E68-2119A8262D2C}"/>
              </a:ext>
            </a:extLst>
          </p:cNvPr>
          <p:cNvSpPr>
            <a:spLocks noGrp="1"/>
          </p:cNvSpPr>
          <p:nvPr>
            <p:ph type="sldNum" sz="quarter" idx="4294967295"/>
          </p:nvPr>
        </p:nvSpPr>
        <p:spPr>
          <a:xfrm>
            <a:off x="5573027" y="6400800"/>
            <a:ext cx="1045947" cy="228600"/>
          </a:xfrm>
        </p:spPr>
        <p:txBody>
          <a:bodyPr/>
          <a:lstStyle/>
          <a:p>
            <a:fld id="{29D81C1D-71AE-404E-8BFC-9F552A8A6EE1}" type="slidenum">
              <a:rPr lang="en-US" smtClean="0">
                <a:solidFill>
                  <a:schemeClr val="bg1"/>
                </a:solidFill>
              </a:rPr>
              <a:pPr/>
              <a:t>‹#›</a:t>
            </a:fld>
            <a:endParaRPr lang="en-US">
              <a:solidFill>
                <a:schemeClr val="bg1"/>
              </a:solidFill>
            </a:endParaRPr>
          </a:p>
        </p:txBody>
      </p:sp>
      <p:sp>
        <p:nvSpPr>
          <p:cNvPr id="26" name="Content Placeholder 2">
            <a:extLst>
              <a:ext uri="{FF2B5EF4-FFF2-40B4-BE49-F238E27FC236}">
                <a16:creationId xmlns:a16="http://schemas.microsoft.com/office/drawing/2014/main" id="{95E1DB38-1AB8-5444-972C-32BE1033E93E}"/>
              </a:ext>
            </a:extLst>
          </p:cNvPr>
          <p:cNvSpPr>
            <a:spLocks noGrp="1"/>
          </p:cNvSpPr>
          <p:nvPr>
            <p:ph idx="17" hasCustomPrompt="1"/>
          </p:nvPr>
        </p:nvSpPr>
        <p:spPr>
          <a:xfrm>
            <a:off x="7239000" y="1069770"/>
            <a:ext cx="3017520" cy="1850559"/>
          </a:xfrm>
          <a:prstGeom prst="rect">
            <a:avLst/>
          </a:prstGeom>
        </p:spPr>
        <p:txBody>
          <a:bodyPr/>
          <a:lstStyle>
            <a:lvl1pPr>
              <a:defRPr b="0" i="0">
                <a:solidFill>
                  <a:srgbClr val="FFD905"/>
                </a:solidFill>
                <a:latin typeface="Open Sans" charset="0"/>
                <a:ea typeface="Open Sans" charset="0"/>
                <a:cs typeface="Open Sans" charset="0"/>
              </a:defRPr>
            </a:lvl1pPr>
          </a:lstStyle>
          <a:p>
            <a:r>
              <a:rPr lang="en-US"/>
              <a:t>Click an icon below to add headshot</a:t>
            </a:r>
          </a:p>
        </p:txBody>
      </p:sp>
    </p:spTree>
    <p:extLst>
      <p:ext uri="{BB962C8B-B14F-4D97-AF65-F5344CB8AC3E}">
        <p14:creationId xmlns:p14="http://schemas.microsoft.com/office/powerpoint/2010/main" val="2444033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1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40109599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5364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2088000"/>
          </a:xfrm>
        </p:spPr>
        <p:txBody>
          <a:body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4746299"/>
          </a:xfrm>
        </p:spPr>
        <p:txBody>
          <a:body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5364000" cy="2088000"/>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1518843679"/>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Column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rgbClr val="E84C22"/>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13" hasCustomPrompt="1"/>
          </p:nvPr>
        </p:nvSpPr>
        <p:spPr>
          <a:xfrm>
            <a:off x="1053863" y="471979"/>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6" name="Text Placeholder 2"/>
          <p:cNvSpPr>
            <a:spLocks noGrp="1"/>
          </p:cNvSpPr>
          <p:nvPr>
            <p:ph type="body" sz="quarter" idx="14" hasCustomPrompt="1"/>
          </p:nvPr>
        </p:nvSpPr>
        <p:spPr>
          <a:xfrm>
            <a:off x="914400"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7" name="Text Placeholder 2"/>
          <p:cNvSpPr>
            <a:spLocks noGrp="1"/>
          </p:cNvSpPr>
          <p:nvPr>
            <p:ph type="body" sz="quarter" idx="15" hasCustomPrompt="1"/>
          </p:nvPr>
        </p:nvSpPr>
        <p:spPr>
          <a:xfrm>
            <a:off x="4587239"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8" name="Text Placeholder 2"/>
          <p:cNvSpPr>
            <a:spLocks noGrp="1"/>
          </p:cNvSpPr>
          <p:nvPr>
            <p:ph type="body" sz="quarter" idx="16" hasCustomPrompt="1"/>
          </p:nvPr>
        </p:nvSpPr>
        <p:spPr>
          <a:xfrm>
            <a:off x="8260079"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0" name="Oval 9"/>
          <p:cNvSpPr/>
          <p:nvPr userDrawn="1"/>
        </p:nvSpPr>
        <p:spPr>
          <a:xfrm>
            <a:off x="10736083" y="-1485523"/>
            <a:ext cx="3200400" cy="3200400"/>
          </a:xfrm>
          <a:prstGeom prst="ellipse">
            <a:avLst/>
          </a:prstGeom>
          <a:noFill/>
          <a:ln w="1238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1" name="Subtitle 2"/>
          <p:cNvSpPr>
            <a:spLocks noGrp="1"/>
          </p:cNvSpPr>
          <p:nvPr>
            <p:ph type="subTitle" idx="1" hasCustomPrompt="1"/>
          </p:nvPr>
        </p:nvSpPr>
        <p:spPr>
          <a:xfrm>
            <a:off x="914400" y="1115569"/>
            <a:ext cx="9821683" cy="1513332"/>
          </a:xfrm>
          <a:prstGeom prst="rect">
            <a:avLst/>
          </a:prstGeom>
        </p:spPr>
        <p:txBody>
          <a:bodyPr wrap="square" lIns="182880" rIns="182880" anchor="b" anchorCtr="0">
            <a:normAutofit/>
          </a:bodyPr>
          <a:lstStyle>
            <a:lvl1pPr marL="0" indent="0" algn="l">
              <a:lnSpc>
                <a:spcPct val="100000"/>
              </a:lnSpc>
              <a:buNone/>
              <a:defRPr sz="4800" b="0" i="0" spc="-151" baseline="0">
                <a:solidFill>
                  <a:srgbClr val="E84C22"/>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headline with 3 columns of additional text</a:t>
            </a:r>
          </a:p>
        </p:txBody>
      </p:sp>
    </p:spTree>
    <p:extLst>
      <p:ext uri="{BB962C8B-B14F-4D97-AF65-F5344CB8AC3E}">
        <p14:creationId xmlns:p14="http://schemas.microsoft.com/office/powerpoint/2010/main" val="5063492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Headline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3" y="-1485523"/>
            <a:ext cx="3200400" cy="3200400"/>
          </a:xfrm>
          <a:prstGeom prst="ellipse">
            <a:avLst/>
          </a:prstGeom>
          <a:noFill/>
          <a:ln w="1238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cxnSp>
        <p:nvCxnSpPr>
          <p:cNvPr id="7" name="Straight Connector 6"/>
          <p:cNvCxnSpPr/>
          <p:nvPr userDrawn="1"/>
        </p:nvCxnSpPr>
        <p:spPr>
          <a:xfrm>
            <a:off x="914400" y="482600"/>
            <a:ext cx="0" cy="274320"/>
          </a:xfrm>
          <a:prstGeom prst="line">
            <a:avLst/>
          </a:prstGeom>
          <a:ln w="12700">
            <a:solidFill>
              <a:srgbClr val="E84C22"/>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0" y="1115569"/>
            <a:ext cx="9821683" cy="1513332"/>
          </a:xfrm>
          <a:prstGeom prst="rect">
            <a:avLst/>
          </a:prstGeom>
        </p:spPr>
        <p:txBody>
          <a:bodyPr wrap="square"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headline with additional text and here’s a second line</a:t>
            </a:r>
          </a:p>
        </p:txBody>
      </p:sp>
      <p:sp>
        <p:nvSpPr>
          <p:cNvPr id="3" name="Text Placeholder 2"/>
          <p:cNvSpPr>
            <a:spLocks noGrp="1"/>
          </p:cNvSpPr>
          <p:nvPr>
            <p:ph type="body" sz="quarter" idx="14" hasCustomPrompt="1"/>
          </p:nvPr>
        </p:nvSpPr>
        <p:spPr>
          <a:xfrm>
            <a:off x="914401" y="2882901"/>
            <a:ext cx="10350500" cy="2933700"/>
          </a:xfrm>
          <a:prstGeom prst="rect">
            <a:avLst/>
          </a:prstGeom>
        </p:spPr>
        <p:txBody>
          <a:bodyPr lIns="182880" rIns="182880">
            <a:normAutofit/>
          </a:bodyPr>
          <a:lstStyle>
            <a:lvl1pPr marL="0" indent="0">
              <a:lnSpc>
                <a:spcPct val="100000"/>
              </a:lnSpc>
              <a:buNone/>
              <a:defRPr sz="2400" b="0" i="0">
                <a:latin typeface="Open Sans Light" charset="0"/>
                <a:ea typeface="Open Sans Light" charset="0"/>
                <a:cs typeface="Open Sans Light" charset="0"/>
              </a:defRPr>
            </a:lvl1pPr>
          </a:lstStyle>
          <a:p>
            <a:r>
              <a:rPr lang="en-US" b="0" i="0">
                <a:latin typeface="Open Sans" charset="0"/>
                <a:ea typeface="Open Sans" charset="0"/>
                <a:cs typeface="Open Sans" charset="0"/>
              </a:rPr>
              <a:t>First point</a:t>
            </a:r>
          </a:p>
          <a:p>
            <a:r>
              <a:rPr lang="en-US" b="0" i="0">
                <a:latin typeface="Open Sans" charset="0"/>
                <a:ea typeface="Open Sans" charset="0"/>
                <a:cs typeface="Open Sans" charset="0"/>
              </a:rPr>
              <a:t>Second point</a:t>
            </a:r>
          </a:p>
          <a:p>
            <a:r>
              <a:rPr lang="en-US" b="0" i="0">
                <a:latin typeface="Open Sans" charset="0"/>
                <a:ea typeface="Open Sans" charset="0"/>
                <a:cs typeface="Open Sans" charset="0"/>
              </a:rPr>
              <a:t>Third point</a:t>
            </a:r>
          </a:p>
        </p:txBody>
      </p:sp>
      <p:sp>
        <p:nvSpPr>
          <p:cNvPr id="8" name="Text Placeholder 2"/>
          <p:cNvSpPr>
            <a:spLocks noGrp="1"/>
          </p:cNvSpPr>
          <p:nvPr>
            <p:ph type="body" sz="quarter" idx="13" hasCustomPrompt="1"/>
          </p:nvPr>
        </p:nvSpPr>
        <p:spPr>
          <a:xfrm>
            <a:off x="979435" y="48514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Tree>
    <p:extLst>
      <p:ext uri="{BB962C8B-B14F-4D97-AF65-F5344CB8AC3E}">
        <p14:creationId xmlns:p14="http://schemas.microsoft.com/office/powerpoint/2010/main" val="20081682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3-Column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rgbClr val="B92D80"/>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13" hasCustomPrompt="1"/>
          </p:nvPr>
        </p:nvSpPr>
        <p:spPr>
          <a:xfrm>
            <a:off x="1053863" y="471979"/>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6" name="Text Placeholder 2"/>
          <p:cNvSpPr>
            <a:spLocks noGrp="1"/>
          </p:cNvSpPr>
          <p:nvPr>
            <p:ph type="body" sz="quarter" idx="14" hasCustomPrompt="1"/>
          </p:nvPr>
        </p:nvSpPr>
        <p:spPr>
          <a:xfrm>
            <a:off x="914400"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7" name="Text Placeholder 2"/>
          <p:cNvSpPr>
            <a:spLocks noGrp="1"/>
          </p:cNvSpPr>
          <p:nvPr>
            <p:ph type="body" sz="quarter" idx="15" hasCustomPrompt="1"/>
          </p:nvPr>
        </p:nvSpPr>
        <p:spPr>
          <a:xfrm>
            <a:off x="4587239"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8" name="Text Placeholder 2"/>
          <p:cNvSpPr>
            <a:spLocks noGrp="1"/>
          </p:cNvSpPr>
          <p:nvPr>
            <p:ph type="body" sz="quarter" idx="16" hasCustomPrompt="1"/>
          </p:nvPr>
        </p:nvSpPr>
        <p:spPr>
          <a:xfrm>
            <a:off x="8260079"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0" name="Oval 9"/>
          <p:cNvSpPr/>
          <p:nvPr userDrawn="1"/>
        </p:nvSpPr>
        <p:spPr>
          <a:xfrm>
            <a:off x="10736083" y="-1485523"/>
            <a:ext cx="3200400" cy="3200400"/>
          </a:xfrm>
          <a:prstGeom prst="ellipse">
            <a:avLst/>
          </a:prstGeom>
          <a:noFill/>
          <a:ln w="123825">
            <a:solidFill>
              <a:srgbClr val="B92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1" name="Subtitle 2"/>
          <p:cNvSpPr>
            <a:spLocks noGrp="1"/>
          </p:cNvSpPr>
          <p:nvPr>
            <p:ph type="subTitle" idx="1" hasCustomPrompt="1"/>
          </p:nvPr>
        </p:nvSpPr>
        <p:spPr>
          <a:xfrm>
            <a:off x="914400" y="1115569"/>
            <a:ext cx="9821683" cy="1513332"/>
          </a:xfrm>
          <a:prstGeom prst="rect">
            <a:avLst/>
          </a:prstGeom>
        </p:spPr>
        <p:txBody>
          <a:bodyPr wrap="square"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headline with 3 columns of additional text</a:t>
            </a:r>
          </a:p>
        </p:txBody>
      </p:sp>
    </p:spTree>
    <p:extLst>
      <p:ext uri="{BB962C8B-B14F-4D97-AF65-F5344CB8AC3E}">
        <p14:creationId xmlns:p14="http://schemas.microsoft.com/office/powerpoint/2010/main" val="5063492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Headline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3" y="-1485523"/>
            <a:ext cx="3200400" cy="3200400"/>
          </a:xfrm>
          <a:prstGeom prst="ellipse">
            <a:avLst/>
          </a:prstGeom>
          <a:noFill/>
          <a:ln w="123825">
            <a:solidFill>
              <a:srgbClr val="B92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cxnSp>
        <p:nvCxnSpPr>
          <p:cNvPr id="7" name="Straight Connector 6"/>
          <p:cNvCxnSpPr/>
          <p:nvPr userDrawn="1"/>
        </p:nvCxnSpPr>
        <p:spPr>
          <a:xfrm>
            <a:off x="914400" y="482600"/>
            <a:ext cx="0" cy="274320"/>
          </a:xfrm>
          <a:prstGeom prst="line">
            <a:avLst/>
          </a:prstGeom>
          <a:ln w="12700">
            <a:solidFill>
              <a:srgbClr val="B92D80"/>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0" y="1115569"/>
            <a:ext cx="9821683" cy="1513332"/>
          </a:xfrm>
          <a:prstGeom prst="rect">
            <a:avLst/>
          </a:prstGeom>
        </p:spPr>
        <p:txBody>
          <a:bodyPr wrap="square"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headline with additional text and here’s a second line</a:t>
            </a:r>
          </a:p>
        </p:txBody>
      </p:sp>
      <p:sp>
        <p:nvSpPr>
          <p:cNvPr id="3" name="Text Placeholder 2"/>
          <p:cNvSpPr>
            <a:spLocks noGrp="1"/>
          </p:cNvSpPr>
          <p:nvPr>
            <p:ph type="body" sz="quarter" idx="14" hasCustomPrompt="1"/>
          </p:nvPr>
        </p:nvSpPr>
        <p:spPr>
          <a:xfrm>
            <a:off x="914401" y="2882901"/>
            <a:ext cx="10350500" cy="2933700"/>
          </a:xfrm>
          <a:prstGeom prst="rect">
            <a:avLst/>
          </a:prstGeom>
        </p:spPr>
        <p:txBody>
          <a:bodyPr lIns="182880" rIns="182880">
            <a:normAutofit/>
          </a:bodyPr>
          <a:lstStyle>
            <a:lvl1pPr marL="0" indent="0">
              <a:lnSpc>
                <a:spcPct val="100000"/>
              </a:lnSpc>
              <a:buNone/>
              <a:defRPr sz="2400" b="0" i="0">
                <a:latin typeface="Open Sans Light" charset="0"/>
                <a:ea typeface="Open Sans Light" charset="0"/>
                <a:cs typeface="Open Sans Light" charset="0"/>
              </a:defRPr>
            </a:lvl1pPr>
          </a:lstStyle>
          <a:p>
            <a:r>
              <a:rPr lang="en-US" b="0" i="0">
                <a:latin typeface="Open Sans" charset="0"/>
                <a:ea typeface="Open Sans" charset="0"/>
                <a:cs typeface="Open Sans" charset="0"/>
              </a:rPr>
              <a:t>First point</a:t>
            </a:r>
          </a:p>
          <a:p>
            <a:r>
              <a:rPr lang="en-US" b="0" i="0">
                <a:latin typeface="Open Sans" charset="0"/>
                <a:ea typeface="Open Sans" charset="0"/>
                <a:cs typeface="Open Sans" charset="0"/>
              </a:rPr>
              <a:t>Second point</a:t>
            </a:r>
          </a:p>
          <a:p>
            <a:r>
              <a:rPr lang="en-US" b="0" i="0">
                <a:latin typeface="Open Sans" charset="0"/>
                <a:ea typeface="Open Sans" charset="0"/>
                <a:cs typeface="Open Sans" charset="0"/>
              </a:rPr>
              <a:t>Third point</a:t>
            </a:r>
          </a:p>
        </p:txBody>
      </p:sp>
      <p:sp>
        <p:nvSpPr>
          <p:cNvPr id="8" name="Text Placeholder 2"/>
          <p:cNvSpPr>
            <a:spLocks noGrp="1"/>
          </p:cNvSpPr>
          <p:nvPr>
            <p:ph type="body" sz="quarter" idx="13" hasCustomPrompt="1"/>
          </p:nvPr>
        </p:nvSpPr>
        <p:spPr>
          <a:xfrm>
            <a:off x="979435" y="48514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Tree>
    <p:extLst>
      <p:ext uri="{BB962C8B-B14F-4D97-AF65-F5344CB8AC3E}">
        <p14:creationId xmlns:p14="http://schemas.microsoft.com/office/powerpoint/2010/main" val="20081682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Deck Title Option 1">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12" name="Rectangle 11"/>
          <p:cNvSpPr/>
          <p:nvPr userDrawn="1"/>
        </p:nvSpPr>
        <p:spPr>
          <a:xfrm>
            <a:off x="0" y="0"/>
            <a:ext cx="12192000" cy="6858000"/>
          </a:xfrm>
          <a:prstGeom prst="rect">
            <a:avLst/>
          </a:prstGeom>
          <a:solidFill>
            <a:srgbClr val="212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Title 1">
            <a:extLst>
              <a:ext uri="{FF2B5EF4-FFF2-40B4-BE49-F238E27FC236}">
                <a16:creationId xmlns:a16="http://schemas.microsoft.com/office/drawing/2014/main" id="{C07D97F9-65D4-BD4F-A641-B51D147B39F7}"/>
              </a:ext>
            </a:extLst>
          </p:cNvPr>
          <p:cNvSpPr>
            <a:spLocks noGrp="1"/>
          </p:cNvSpPr>
          <p:nvPr>
            <p:ph type="ctrTitle" hasCustomPrompt="1"/>
          </p:nvPr>
        </p:nvSpPr>
        <p:spPr>
          <a:xfrm>
            <a:off x="1524000" y="1650237"/>
            <a:ext cx="9144000" cy="2192337"/>
          </a:xfrm>
          <a:prstGeom prst="rect">
            <a:avLst/>
          </a:prstGeom>
        </p:spPr>
        <p:txBody>
          <a:bodyPr lIns="0" tIns="0" rIns="0" bIns="0" anchor="b">
            <a:normAutofit/>
          </a:bodyPr>
          <a:lstStyle>
            <a:lvl1pPr algn="l">
              <a:lnSpc>
                <a:spcPct val="100000"/>
              </a:lnSpc>
              <a:defRPr sz="6000" b="1" i="0" spc="-15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Deck Title Option 1</a:t>
            </a:r>
          </a:p>
        </p:txBody>
      </p:sp>
      <p:sp>
        <p:nvSpPr>
          <p:cNvPr id="30" name="Subtitle 2">
            <a:extLst>
              <a:ext uri="{FF2B5EF4-FFF2-40B4-BE49-F238E27FC236}">
                <a16:creationId xmlns:a16="http://schemas.microsoft.com/office/drawing/2014/main" id="{D16CD162-E07C-CF44-A6D9-083B3203A5B6}"/>
              </a:ext>
            </a:extLst>
          </p:cNvPr>
          <p:cNvSpPr>
            <a:spLocks noGrp="1"/>
          </p:cNvSpPr>
          <p:nvPr>
            <p:ph type="subTitle" idx="1" hasCustomPrompt="1"/>
          </p:nvPr>
        </p:nvSpPr>
        <p:spPr>
          <a:xfrm>
            <a:off x="1524000" y="3904301"/>
            <a:ext cx="9144000" cy="474663"/>
          </a:xfrm>
          <a:prstGeom prst="rect">
            <a:avLst/>
          </a:prstGeom>
        </p:spPr>
        <p:txBody>
          <a:bodyPr lIns="0">
            <a:noAutofit/>
          </a:bodyPr>
          <a:lstStyle>
            <a:lvl1pPr marL="0" indent="0" algn="l">
              <a:buNone/>
              <a:defRPr sz="2800" b="1" i="0" baseline="0">
                <a:solidFill>
                  <a:srgbClr val="00A4B7"/>
                </a:solidFill>
                <a:latin typeface="Open Sans SemiBold" charset="0"/>
                <a:ea typeface="Open Sans SemiBold" charset="0"/>
                <a:cs typeface="Open Sans SemiBold"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Subtext style line 1</a:t>
            </a:r>
          </a:p>
        </p:txBody>
      </p:sp>
      <p:sp>
        <p:nvSpPr>
          <p:cNvPr id="31" name="Text Placeholder 2">
            <a:extLst>
              <a:ext uri="{FF2B5EF4-FFF2-40B4-BE49-F238E27FC236}">
                <a16:creationId xmlns:a16="http://schemas.microsoft.com/office/drawing/2014/main" id="{AE6D149B-90D6-9D4B-A1AF-255FE2195F95}"/>
              </a:ext>
            </a:extLst>
          </p:cNvPr>
          <p:cNvSpPr>
            <a:spLocks noGrp="1"/>
          </p:cNvSpPr>
          <p:nvPr>
            <p:ph type="body" sz="quarter" idx="10" hasCustomPrompt="1"/>
          </p:nvPr>
        </p:nvSpPr>
        <p:spPr>
          <a:xfrm>
            <a:off x="1524000" y="4414821"/>
            <a:ext cx="9144000" cy="846139"/>
          </a:xfrm>
          <a:prstGeom prst="rect">
            <a:avLst/>
          </a:prstGeom>
        </p:spPr>
        <p:txBody>
          <a:bodyPr lIns="0" rIns="0"/>
          <a:lstStyle>
            <a:lvl1pPr marL="0" indent="0">
              <a:buNone/>
              <a:defRPr sz="2000" b="0" i="0" baseline="0">
                <a:solidFill>
                  <a:srgbClr val="A3A9AC"/>
                </a:solidFill>
                <a:latin typeface="Open Sans" charset="0"/>
                <a:ea typeface="Open Sans" charset="0"/>
                <a:cs typeface="Open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sz="2000" b="0" i="0">
                <a:latin typeface="Open Sans" charset="0"/>
                <a:ea typeface="Open Sans" charset="0"/>
                <a:cs typeface="Open Sans" charset="0"/>
              </a:rPr>
              <a:t>Subtext style line 2</a:t>
            </a:r>
            <a:endParaRPr lang="en-US"/>
          </a:p>
        </p:txBody>
      </p:sp>
      <p:pic>
        <p:nvPicPr>
          <p:cNvPr id="9" name="Picture 8">
            <a:extLst>
              <a:ext uri="{FF2B5EF4-FFF2-40B4-BE49-F238E27FC236}">
                <a16:creationId xmlns:a16="http://schemas.microsoft.com/office/drawing/2014/main" id="{9B0D5611-FEAB-EF49-888B-0C45FB36BA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0" y="1134492"/>
            <a:ext cx="2133600" cy="343747"/>
          </a:xfrm>
          <a:prstGeom prst="rect">
            <a:avLst/>
          </a:prstGeom>
        </p:spPr>
      </p:pic>
    </p:spTree>
    <p:extLst>
      <p:ext uri="{BB962C8B-B14F-4D97-AF65-F5344CB8AC3E}">
        <p14:creationId xmlns:p14="http://schemas.microsoft.com/office/powerpoint/2010/main" val="160298781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016C520-3EC7-AF42-9BDF-46093D3490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332990" y="0"/>
            <a:ext cx="17125180" cy="6858000"/>
          </a:xfrm>
          <a:prstGeom prst="rect">
            <a:avLst/>
          </a:prstGeom>
        </p:spPr>
      </p:pic>
      <p:sp>
        <p:nvSpPr>
          <p:cNvPr id="15"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solidFill>
                  <a:schemeClr val="bg1"/>
                </a:solidFill>
                <a:latin typeface="Open Sans" charset="0"/>
                <a:ea typeface="Open Sans" charset="0"/>
                <a:cs typeface="Open Sans" charset="0"/>
              </a:defRPr>
            </a:lvl1pPr>
          </a:lstStyle>
          <a:p>
            <a:fld id="{29D81C1D-71AE-404E-8BFC-9F552A8A6EE1}" type="slidenum">
              <a:rPr lang="en-US" smtClean="0"/>
              <a:pPr/>
              <a:t>‹#›</a:t>
            </a:fld>
            <a:endParaRPr lang="en-US"/>
          </a:p>
        </p:txBody>
      </p:sp>
      <p:sp>
        <p:nvSpPr>
          <p:cNvPr id="10" name="Subtitle 2">
            <a:extLst>
              <a:ext uri="{FF2B5EF4-FFF2-40B4-BE49-F238E27FC236}">
                <a16:creationId xmlns:a16="http://schemas.microsoft.com/office/drawing/2014/main" id="{C4287697-A24E-F140-873D-8C26BD111D73}"/>
              </a:ext>
            </a:extLst>
          </p:cNvPr>
          <p:cNvSpPr>
            <a:spLocks noGrp="1"/>
          </p:cNvSpPr>
          <p:nvPr>
            <p:ph type="subTitle" idx="1" hasCustomPrompt="1"/>
          </p:nvPr>
        </p:nvSpPr>
        <p:spPr>
          <a:xfrm>
            <a:off x="1524000" y="3543300"/>
            <a:ext cx="9144000" cy="1655763"/>
          </a:xfrm>
          <a:prstGeom prst="rect">
            <a:avLst/>
          </a:prstGeom>
        </p:spPr>
        <p:txBody>
          <a:bodyPr lIns="0">
            <a:normAutofit/>
          </a:bodyPr>
          <a:lstStyle>
            <a:lvl1pPr marL="0" indent="0" algn="l">
              <a:buNone/>
              <a:defRPr sz="2400" b="0"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subhead or first point</a:t>
            </a:r>
          </a:p>
          <a:p>
            <a:r>
              <a:rPr lang="en-US"/>
              <a:t>Second point</a:t>
            </a:r>
          </a:p>
          <a:p>
            <a:r>
              <a:rPr lang="en-US"/>
              <a:t>Third point</a:t>
            </a:r>
          </a:p>
        </p:txBody>
      </p:sp>
      <p:sp>
        <p:nvSpPr>
          <p:cNvPr id="11" name="Title 1">
            <a:extLst>
              <a:ext uri="{FF2B5EF4-FFF2-40B4-BE49-F238E27FC236}">
                <a16:creationId xmlns:a16="http://schemas.microsoft.com/office/drawing/2014/main" id="{01F00BD9-403B-5544-8055-52799AAE2E00}"/>
              </a:ext>
            </a:extLst>
          </p:cNvPr>
          <p:cNvSpPr>
            <a:spLocks noGrp="1"/>
          </p:cNvSpPr>
          <p:nvPr>
            <p:ph type="ctrTitle" hasCustomPrompt="1"/>
          </p:nvPr>
        </p:nvSpPr>
        <p:spPr>
          <a:xfrm>
            <a:off x="1524000" y="1122365"/>
            <a:ext cx="9144000" cy="2192337"/>
          </a:xfrm>
          <a:prstGeom prst="rect">
            <a:avLst/>
          </a:prstGeom>
        </p:spPr>
        <p:txBody>
          <a:bodyPr lIns="0" tIns="0" rIns="0" bIns="0" anchor="b">
            <a:normAutofit/>
          </a:bodyPr>
          <a:lstStyle>
            <a:lvl1pPr algn="l">
              <a:lnSpc>
                <a:spcPct val="100000"/>
              </a:lnSpc>
              <a:defRPr sz="6000" b="1" i="0" spc="-15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Option 3</a:t>
            </a:r>
          </a:p>
        </p:txBody>
      </p:sp>
      <p:sp>
        <p:nvSpPr>
          <p:cNvPr id="8" name="TextBox 7">
            <a:extLst>
              <a:ext uri="{FF2B5EF4-FFF2-40B4-BE49-F238E27FC236}">
                <a16:creationId xmlns:a16="http://schemas.microsoft.com/office/drawing/2014/main" id="{1FFFF69F-B25D-1147-9EEE-1AD85605D479}"/>
              </a:ext>
            </a:extLst>
          </p:cNvPr>
          <p:cNvSpPr txBox="1"/>
          <p:nvPr userDrawn="1"/>
        </p:nvSpPr>
        <p:spPr>
          <a:xfrm>
            <a:off x="457200" y="6400801"/>
            <a:ext cx="4300539" cy="276999"/>
          </a:xfrm>
          <a:prstGeom prst="rect">
            <a:avLst/>
          </a:prstGeom>
          <a:noFill/>
        </p:spPr>
        <p:txBody>
          <a:bodyPr wrap="square" rtlCol="0">
            <a:spAutoFit/>
          </a:bodyPr>
          <a:lstStyle/>
          <a:p>
            <a:r>
              <a:rPr lang="en-US" sz="1200" b="0" i="0">
                <a:solidFill>
                  <a:schemeClr val="bg1"/>
                </a:solidFill>
                <a:latin typeface="Open Sans" charset="0"/>
                <a:ea typeface="Open Sans" charset="0"/>
                <a:cs typeface="Open Sans" charset="0"/>
              </a:rPr>
              <a:t>EMEA Sales Meeting| January 2022</a:t>
            </a:r>
          </a:p>
        </p:txBody>
      </p:sp>
      <p:pic>
        <p:nvPicPr>
          <p:cNvPr id="12" name="Picture 11">
            <a:extLst>
              <a:ext uri="{FF2B5EF4-FFF2-40B4-BE49-F238E27FC236}">
                <a16:creationId xmlns:a16="http://schemas.microsoft.com/office/drawing/2014/main" id="{E07190F0-4ADB-B045-BA13-FDFAA1C8308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79207" y="6358717"/>
            <a:ext cx="1850760" cy="298179"/>
          </a:xfrm>
          <a:prstGeom prst="rect">
            <a:avLst/>
          </a:prstGeom>
        </p:spPr>
      </p:pic>
    </p:spTree>
    <p:extLst>
      <p:ext uri="{BB962C8B-B14F-4D97-AF65-F5344CB8AC3E}">
        <p14:creationId xmlns:p14="http://schemas.microsoft.com/office/powerpoint/2010/main" val="2442348495"/>
      </p:ext>
    </p:extLst>
  </p:cSld>
  <p:clrMapOvr>
    <a:masterClrMapping/>
  </p:clrMapOvr>
  <p:extLst>
    <p:ext uri="{DCECCB84-F9BA-43D5-87BE-67443E8EF086}">
      <p15:sldGuideLst xmlns:p15="http://schemas.microsoft.com/office/powerpoint/2012/main">
        <p15:guide id="1" orient="horz" pos="5536" userDrawn="1">
          <p15:clr>
            <a:srgbClr val="FBAE40"/>
          </p15:clr>
        </p15:guide>
        <p15:guide id="2" pos="512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5871735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70" lvl="0" indent="-457178">
              <a:spcBef>
                <a:spcPts val="0"/>
              </a:spcBef>
              <a:spcAft>
                <a:spcPts val="0"/>
              </a:spcAft>
              <a:buSzPts val="1800"/>
              <a:buChar char="●"/>
              <a:defRPr/>
            </a:lvl1pPr>
            <a:lvl2pPr marL="1219140" lvl="1" indent="-423312">
              <a:spcBef>
                <a:spcPts val="0"/>
              </a:spcBef>
              <a:spcAft>
                <a:spcPts val="0"/>
              </a:spcAft>
              <a:buSzPts val="1400"/>
              <a:buChar char="○"/>
              <a:defRPr/>
            </a:lvl2pPr>
            <a:lvl3pPr marL="1828709" lvl="2" indent="-423312">
              <a:spcBef>
                <a:spcPts val="0"/>
              </a:spcBef>
              <a:spcAft>
                <a:spcPts val="0"/>
              </a:spcAft>
              <a:buSzPts val="1400"/>
              <a:buChar char="■"/>
              <a:defRPr/>
            </a:lvl3pPr>
            <a:lvl4pPr marL="2438278" lvl="3" indent="-423312">
              <a:spcBef>
                <a:spcPts val="0"/>
              </a:spcBef>
              <a:spcAft>
                <a:spcPts val="0"/>
              </a:spcAft>
              <a:buSzPts val="1400"/>
              <a:buChar char="●"/>
              <a:defRPr/>
            </a:lvl4pPr>
            <a:lvl5pPr marL="3047848" lvl="4" indent="-423312">
              <a:spcBef>
                <a:spcPts val="0"/>
              </a:spcBef>
              <a:spcAft>
                <a:spcPts val="0"/>
              </a:spcAft>
              <a:buSzPts val="1400"/>
              <a:buChar char="○"/>
              <a:defRPr/>
            </a:lvl5pPr>
            <a:lvl6pPr marL="3657418" lvl="5" indent="-423312">
              <a:spcBef>
                <a:spcPts val="0"/>
              </a:spcBef>
              <a:spcAft>
                <a:spcPts val="0"/>
              </a:spcAft>
              <a:buSzPts val="1400"/>
              <a:buChar char="■"/>
              <a:defRPr/>
            </a:lvl6pPr>
            <a:lvl7pPr marL="4266987" lvl="6" indent="-423312">
              <a:spcBef>
                <a:spcPts val="0"/>
              </a:spcBef>
              <a:spcAft>
                <a:spcPts val="0"/>
              </a:spcAft>
              <a:buSzPts val="1400"/>
              <a:buChar char="●"/>
              <a:defRPr/>
            </a:lvl7pPr>
            <a:lvl8pPr marL="4876557" lvl="7" indent="-423312">
              <a:spcBef>
                <a:spcPts val="0"/>
              </a:spcBef>
              <a:spcAft>
                <a:spcPts val="0"/>
              </a:spcAft>
              <a:buSzPts val="1400"/>
              <a:buChar char="○"/>
              <a:defRPr/>
            </a:lvl8pPr>
            <a:lvl9pPr marL="5486126" lvl="8" indent="-42331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524575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9224589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Section Title Option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19" name="Straight Connector 18"/>
          <p:cNvCxnSpPr/>
          <p:nvPr/>
        </p:nvCxnSpPr>
        <p:spPr>
          <a:xfrm>
            <a:off x="457200" y="612648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1524000" y="1122365"/>
            <a:ext cx="9144000" cy="2192337"/>
          </a:xfrm>
          <a:prstGeom prst="rect">
            <a:avLst/>
          </a:prstGeom>
        </p:spPr>
        <p:txBody>
          <a:bodyPr lIns="0" tIns="0" rIns="0" bIns="0" anchor="b">
            <a:normAutofit/>
          </a:bodyPr>
          <a:lstStyle>
            <a:lvl1pPr algn="l">
              <a:lnSpc>
                <a:spcPct val="100000"/>
              </a:lnSpc>
              <a:defRPr sz="6000" b="1" i="0" spc="-151">
                <a:solidFill>
                  <a:srgbClr val="21243C"/>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Title Option 1</a:t>
            </a:r>
          </a:p>
        </p:txBody>
      </p:sp>
      <p:sp>
        <p:nvSpPr>
          <p:cNvPr id="10" name="Subtitle 2">
            <a:extLst>
              <a:ext uri="{FF2B5EF4-FFF2-40B4-BE49-F238E27FC236}">
                <a16:creationId xmlns:a16="http://schemas.microsoft.com/office/drawing/2014/main" id="{637B1B73-8BC6-AE4F-996A-F5A452C89D8E}"/>
              </a:ext>
            </a:extLst>
          </p:cNvPr>
          <p:cNvSpPr>
            <a:spLocks noGrp="1"/>
          </p:cNvSpPr>
          <p:nvPr>
            <p:ph type="subTitle" idx="1" hasCustomPrompt="1"/>
          </p:nvPr>
        </p:nvSpPr>
        <p:spPr>
          <a:xfrm>
            <a:off x="1524000" y="3543841"/>
            <a:ext cx="9144000" cy="1655763"/>
          </a:xfrm>
          <a:prstGeom prst="rect">
            <a:avLst/>
          </a:prstGeom>
        </p:spPr>
        <p:txBody>
          <a:bodyPr lIns="0">
            <a:normAutofit/>
          </a:bodyPr>
          <a:lstStyle>
            <a:lvl1pPr marL="0" indent="0" algn="l">
              <a:buNone/>
              <a:defRPr sz="2400" b="0" i="0" baseline="0">
                <a:solidFill>
                  <a:srgbClr val="585858"/>
                </a:solidFill>
                <a:latin typeface="Open Sans" charset="0"/>
                <a:ea typeface="Open Sans" charset="0"/>
                <a:cs typeface="Open Sans"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subhead or first point</a:t>
            </a:r>
          </a:p>
          <a:p>
            <a:r>
              <a:rPr lang="en-US"/>
              <a:t>Second point</a:t>
            </a:r>
          </a:p>
          <a:p>
            <a:r>
              <a:rPr lang="en-US"/>
              <a:t>Third point</a:t>
            </a:r>
          </a:p>
        </p:txBody>
      </p:sp>
    </p:spTree>
    <p:extLst>
      <p:ext uri="{BB962C8B-B14F-4D97-AF65-F5344CB8AC3E}">
        <p14:creationId xmlns:p14="http://schemas.microsoft.com/office/powerpoint/2010/main" val="42967672"/>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60602381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5364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6468000" y="3680003"/>
            <a:ext cx="5364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2088000"/>
          </a:xfrm>
        </p:spPr>
        <p:txBody>
          <a:body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2088000"/>
          </a:xfrm>
        </p:spPr>
        <p:txBody>
          <a:body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5364000" cy="2088000"/>
          </a:xfrm>
        </p:spPr>
        <p:txBody>
          <a:bodyPr/>
          <a:lstStyle/>
          <a:p>
            <a:pPr lvl="0"/>
            <a:r>
              <a:rPr lang="x-none"/>
              <a:t>Click to edit Master text styles</a:t>
            </a:r>
          </a:p>
          <a:p>
            <a:pPr lvl="1"/>
            <a:r>
              <a:rPr lang="x-none"/>
              <a:t>Second level</a:t>
            </a:r>
          </a:p>
          <a:p>
            <a:pPr lvl="2"/>
            <a:r>
              <a:rPr lang="x-none"/>
              <a:t>Third level</a:t>
            </a:r>
          </a:p>
        </p:txBody>
      </p:sp>
      <p:sp>
        <p:nvSpPr>
          <p:cNvPr id="17" name="Content Placeholder 16">
            <a:extLst>
              <a:ext uri="{FF2B5EF4-FFF2-40B4-BE49-F238E27FC236}">
                <a16:creationId xmlns:a16="http://schemas.microsoft.com/office/drawing/2014/main" id="{BD16868A-FFB6-4B4A-93C9-FB95ECB41196}"/>
              </a:ext>
            </a:extLst>
          </p:cNvPr>
          <p:cNvSpPr>
            <a:spLocks noGrp="1"/>
          </p:cNvSpPr>
          <p:nvPr>
            <p:ph sz="quarter" idx="27"/>
          </p:nvPr>
        </p:nvSpPr>
        <p:spPr>
          <a:xfrm>
            <a:off x="6468000" y="4112003"/>
            <a:ext cx="5364000" cy="2088000"/>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1915828878"/>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Content Option 2">
    <p:spTree>
      <p:nvGrpSpPr>
        <p:cNvPr id="1" name=""/>
        <p:cNvGrpSpPr/>
        <p:nvPr/>
      </p:nvGrpSpPr>
      <p:grpSpPr>
        <a:xfrm>
          <a:off x="0" y="0"/>
          <a:ext cx="0" cy="0"/>
          <a:chOff x="0" y="0"/>
          <a:chExt cx="0" cy="0"/>
        </a:xfrm>
      </p:grpSpPr>
      <p:pic>
        <p:nvPicPr>
          <p:cNvPr id="7" name="Google Shape;193;p45">
            <a:extLst>
              <a:ext uri="{FF2B5EF4-FFF2-40B4-BE49-F238E27FC236}">
                <a16:creationId xmlns:a16="http://schemas.microsoft.com/office/drawing/2014/main" id="{E0DA29D5-8350-2040-8BAA-E98344F3632E}"/>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6" name="Rectangle 5">
            <a:extLst>
              <a:ext uri="{FF2B5EF4-FFF2-40B4-BE49-F238E27FC236}">
                <a16:creationId xmlns:a16="http://schemas.microsoft.com/office/drawing/2014/main" id="{24D1C84D-3A5C-CD4E-AD54-314ED427290A}"/>
              </a:ext>
            </a:extLst>
          </p:cNvPr>
          <p:cNvSpPr/>
          <p:nvPr userDrawn="1"/>
        </p:nvSpPr>
        <p:spPr>
          <a:xfrm>
            <a:off x="0" y="0"/>
            <a:ext cx="12192000" cy="6858000"/>
          </a:xfrm>
          <a:prstGeom prst="rect">
            <a:avLst/>
          </a:prstGeom>
          <a:solidFill>
            <a:srgbClr val="2124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solidFill>
                  <a:schemeClr val="bg1"/>
                </a:solidFill>
                <a:latin typeface="Open Sans" charset="0"/>
                <a:ea typeface="Open Sans" charset="0"/>
                <a:cs typeface="Open Sans" charset="0"/>
              </a:defRPr>
            </a:lvl1pPr>
          </a:lstStyle>
          <a:p>
            <a:fld id="{29D81C1D-71AE-404E-8BFC-9F552A8A6EE1}" type="slidenum">
              <a:rPr lang="en-US" smtClean="0"/>
              <a:pPr/>
              <a:t>‹#›</a:t>
            </a:fld>
            <a:endParaRPr lang="en-US"/>
          </a:p>
        </p:txBody>
      </p:sp>
      <p:sp>
        <p:nvSpPr>
          <p:cNvPr id="10" name="Subtitle 2">
            <a:extLst>
              <a:ext uri="{FF2B5EF4-FFF2-40B4-BE49-F238E27FC236}">
                <a16:creationId xmlns:a16="http://schemas.microsoft.com/office/drawing/2014/main" id="{C4287697-A24E-F140-873D-8C26BD111D73}"/>
              </a:ext>
            </a:extLst>
          </p:cNvPr>
          <p:cNvSpPr>
            <a:spLocks noGrp="1"/>
          </p:cNvSpPr>
          <p:nvPr>
            <p:ph type="subTitle" idx="1" hasCustomPrompt="1"/>
          </p:nvPr>
        </p:nvSpPr>
        <p:spPr>
          <a:xfrm>
            <a:off x="1524000" y="3543300"/>
            <a:ext cx="9144000" cy="1655763"/>
          </a:xfrm>
          <a:prstGeom prst="rect">
            <a:avLst/>
          </a:prstGeom>
        </p:spPr>
        <p:txBody>
          <a:bodyPr lIns="0">
            <a:normAutofit/>
          </a:bodyPr>
          <a:lstStyle>
            <a:lvl1pPr marL="0" indent="0" algn="l">
              <a:buNone/>
              <a:defRPr sz="2400" b="0"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subhead or first point</a:t>
            </a:r>
          </a:p>
          <a:p>
            <a:r>
              <a:rPr lang="en-US"/>
              <a:t>Second point</a:t>
            </a:r>
          </a:p>
          <a:p>
            <a:r>
              <a:rPr lang="en-US"/>
              <a:t>Third point</a:t>
            </a:r>
          </a:p>
        </p:txBody>
      </p:sp>
      <p:sp>
        <p:nvSpPr>
          <p:cNvPr id="11" name="Title 1">
            <a:extLst>
              <a:ext uri="{FF2B5EF4-FFF2-40B4-BE49-F238E27FC236}">
                <a16:creationId xmlns:a16="http://schemas.microsoft.com/office/drawing/2014/main" id="{01F00BD9-403B-5544-8055-52799AAE2E00}"/>
              </a:ext>
            </a:extLst>
          </p:cNvPr>
          <p:cNvSpPr>
            <a:spLocks noGrp="1"/>
          </p:cNvSpPr>
          <p:nvPr>
            <p:ph type="ctrTitle" hasCustomPrompt="1"/>
          </p:nvPr>
        </p:nvSpPr>
        <p:spPr>
          <a:xfrm>
            <a:off x="1524000" y="1122365"/>
            <a:ext cx="9144000" cy="2192337"/>
          </a:xfrm>
          <a:prstGeom prst="rect">
            <a:avLst/>
          </a:prstGeom>
        </p:spPr>
        <p:txBody>
          <a:bodyPr lIns="0" tIns="0" rIns="0" bIns="0" anchor="b">
            <a:normAutofit/>
          </a:bodyPr>
          <a:lstStyle>
            <a:lvl1pPr algn="l">
              <a:lnSpc>
                <a:spcPct val="100000"/>
              </a:lnSpc>
              <a:defRPr sz="6000" b="1" i="0" spc="-15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Option 2</a:t>
            </a:r>
          </a:p>
        </p:txBody>
      </p:sp>
      <p:sp>
        <p:nvSpPr>
          <p:cNvPr id="8" name="TextBox 7">
            <a:extLst>
              <a:ext uri="{FF2B5EF4-FFF2-40B4-BE49-F238E27FC236}">
                <a16:creationId xmlns:a16="http://schemas.microsoft.com/office/drawing/2014/main" id="{1FFFF69F-B25D-1147-9EEE-1AD85605D479}"/>
              </a:ext>
            </a:extLst>
          </p:cNvPr>
          <p:cNvSpPr txBox="1"/>
          <p:nvPr userDrawn="1"/>
        </p:nvSpPr>
        <p:spPr>
          <a:xfrm>
            <a:off x="399183" y="6400801"/>
            <a:ext cx="4300539" cy="276999"/>
          </a:xfrm>
          <a:prstGeom prst="rect">
            <a:avLst/>
          </a:prstGeom>
          <a:noFill/>
        </p:spPr>
        <p:txBody>
          <a:bodyPr wrap="square" rtlCol="0">
            <a:spAutoFit/>
          </a:bodyPr>
          <a:lstStyle/>
          <a:p>
            <a:r>
              <a:rPr lang="en-US" sz="1200" b="0" i="0">
                <a:solidFill>
                  <a:schemeClr val="bg1"/>
                </a:solidFill>
                <a:latin typeface="Open Sans" charset="0"/>
                <a:ea typeface="Open Sans" charset="0"/>
                <a:cs typeface="Open Sans" charset="0"/>
              </a:rPr>
              <a:t>EMEA Sales Meeting| January 2022</a:t>
            </a:r>
          </a:p>
        </p:txBody>
      </p:sp>
      <p:pic>
        <p:nvPicPr>
          <p:cNvPr id="12" name="Picture 11">
            <a:extLst>
              <a:ext uri="{FF2B5EF4-FFF2-40B4-BE49-F238E27FC236}">
                <a16:creationId xmlns:a16="http://schemas.microsoft.com/office/drawing/2014/main" id="{D7B353B7-06EF-E349-B7F2-EA0BC14A9E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79207" y="6358717"/>
            <a:ext cx="1850760" cy="298179"/>
          </a:xfrm>
          <a:prstGeom prst="rect">
            <a:avLst/>
          </a:prstGeom>
        </p:spPr>
      </p:pic>
    </p:spTree>
    <p:extLst>
      <p:ext uri="{BB962C8B-B14F-4D97-AF65-F5344CB8AC3E}">
        <p14:creationId xmlns:p14="http://schemas.microsoft.com/office/powerpoint/2010/main" val="3788099838"/>
      </p:ext>
    </p:extLst>
  </p:cSld>
  <p:clrMapOvr>
    <a:masterClrMapping/>
  </p:clrMapOvr>
  <p:extLst>
    <p:ext uri="{DCECCB84-F9BA-43D5-87BE-67443E8EF086}">
      <p15:sldGuideLst xmlns:p15="http://schemas.microsoft.com/office/powerpoint/2012/main">
        <p15:guide id="1" orient="horz" pos="5536" userDrawn="1">
          <p15:clr>
            <a:srgbClr val="FBAE40"/>
          </p15:clr>
        </p15:guide>
        <p15:guide id="2" pos="5120"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 Title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634D8E-5992-F740-BFDE-7AD06FE40A43}"/>
              </a:ext>
            </a:extLst>
          </p:cNvPr>
          <p:cNvSpPr/>
          <p:nvPr userDrawn="1"/>
        </p:nvSpPr>
        <p:spPr>
          <a:xfrm>
            <a:off x="0" y="0"/>
            <a:ext cx="12192000" cy="6172200"/>
          </a:xfrm>
          <a:prstGeom prst="rect">
            <a:avLst/>
          </a:prstGeom>
          <a:solidFill>
            <a:srgbClr val="212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Subtitle 2"/>
          <p:cNvSpPr>
            <a:spLocks noGrp="1"/>
          </p:cNvSpPr>
          <p:nvPr>
            <p:ph type="subTitle" idx="1" hasCustomPrompt="1"/>
          </p:nvPr>
        </p:nvSpPr>
        <p:spPr>
          <a:xfrm>
            <a:off x="1524000" y="3543300"/>
            <a:ext cx="9144000" cy="1655763"/>
          </a:xfrm>
          <a:prstGeom prst="rect">
            <a:avLst/>
          </a:prstGeom>
        </p:spPr>
        <p:txBody>
          <a:bodyPr lIns="0">
            <a:normAutofit/>
          </a:bodyPr>
          <a:lstStyle>
            <a:lvl1pPr marL="0" indent="0" algn="l">
              <a:buNone/>
              <a:defRPr sz="2400" b="0" i="0" baseline="0">
                <a:solidFill>
                  <a:schemeClr val="bg1"/>
                </a:solidFill>
                <a:latin typeface="Open Sans" charset="0"/>
                <a:ea typeface="Open Sans" charset="0"/>
                <a:cs typeface="Open Sans"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subhead or first point</a:t>
            </a:r>
          </a:p>
          <a:p>
            <a:r>
              <a:rPr lang="en-US"/>
              <a:t>Second point</a:t>
            </a:r>
          </a:p>
          <a:p>
            <a:r>
              <a:rPr lang="en-US"/>
              <a:t>Third point</a:t>
            </a:r>
          </a:p>
        </p:txBody>
      </p:sp>
      <p:sp>
        <p:nvSpPr>
          <p:cNvPr id="15"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7" name="Title 1"/>
          <p:cNvSpPr>
            <a:spLocks noGrp="1"/>
          </p:cNvSpPr>
          <p:nvPr>
            <p:ph type="ctrTitle" hasCustomPrompt="1"/>
          </p:nvPr>
        </p:nvSpPr>
        <p:spPr>
          <a:xfrm>
            <a:off x="1524000" y="1122365"/>
            <a:ext cx="9144000" cy="2192337"/>
          </a:xfrm>
          <a:prstGeom prst="rect">
            <a:avLst/>
          </a:prstGeom>
        </p:spPr>
        <p:txBody>
          <a:bodyPr lIns="0" tIns="0" rIns="0" bIns="0" anchor="b">
            <a:normAutofit/>
          </a:bodyPr>
          <a:lstStyle>
            <a:lvl1pPr algn="l">
              <a:lnSpc>
                <a:spcPct val="100000"/>
              </a:lnSpc>
              <a:defRPr sz="6000" b="1" i="0" spc="-15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Title Option 2</a:t>
            </a:r>
          </a:p>
        </p:txBody>
      </p:sp>
    </p:spTree>
    <p:extLst>
      <p:ext uri="{BB962C8B-B14F-4D97-AF65-F5344CB8AC3E}">
        <p14:creationId xmlns:p14="http://schemas.microsoft.com/office/powerpoint/2010/main" val="771055921"/>
      </p:ext>
    </p:extLst>
  </p:cSld>
  <p:clrMapOvr>
    <a:masterClrMapping/>
  </p:clrMapOvr>
  <p:extLst>
    <p:ext uri="{DCECCB84-F9BA-43D5-87BE-67443E8EF086}">
      <p15:sldGuideLst xmlns:p15="http://schemas.microsoft.com/office/powerpoint/2012/main">
        <p15:guide id="1" orient="horz" pos="5536" userDrawn="1">
          <p15:clr>
            <a:srgbClr val="FBAE40"/>
          </p15:clr>
        </p15:guide>
        <p15:guide id="2" pos="5120"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 - Simp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6CEFD0-EE9A-4EDB-ACEC-F3E405993C82}"/>
              </a:ext>
            </a:extLst>
          </p:cNvPr>
          <p:cNvGraphicFramePr>
            <a:graphicFrameLocks noChangeAspect="1"/>
          </p:cNvGraphicFramePr>
          <p:nvPr>
            <p:custDataLst>
              <p:tags r:id="rId1"/>
            </p:custDataLst>
            <p:extLst>
              <p:ext uri="{D42A27DB-BD31-4B8C-83A1-F6EECF244321}">
                <p14:modId xmlns:p14="http://schemas.microsoft.com/office/powerpoint/2010/main" val="261760414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506CEFD0-EE9A-4EDB-ACEC-F3E405993C8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5" cy="864000"/>
          </a:xfrm>
        </p:spPr>
        <p:txBody>
          <a:bodyPr vert="horz" lIns="0" rIns="0">
            <a:noAutofit/>
          </a:bodyPr>
          <a:lstStyle>
            <a:lvl1pPr>
              <a:defRPr>
                <a:solidFill>
                  <a:srgbClr val="123D8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60000" y="1109678"/>
            <a:ext cx="11472001" cy="5090327"/>
          </a:xfrm>
        </p:spPr>
        <p:txBody>
          <a:bodyPr lIns="0" tIns="36000" rIns="0" bIns="0">
            <a:noAutofit/>
          </a:bodyPr>
          <a:lstStyle>
            <a:lvl1pPr>
              <a:spcAft>
                <a:spcPts val="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6401FAA2-EEDA-4E32-B397-AEDE0D5125F7}"/>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21" name="Footer Placeholder 20">
            <a:extLst>
              <a:ext uri="{FF2B5EF4-FFF2-40B4-BE49-F238E27FC236}">
                <a16:creationId xmlns:a16="http://schemas.microsoft.com/office/drawing/2014/main" id="{28F2CFE4-9D55-4F3F-85D4-5255463B4025}"/>
              </a:ext>
            </a:extLst>
          </p:cNvPr>
          <p:cNvSpPr>
            <a:spLocks noGrp="1"/>
          </p:cNvSpPr>
          <p:nvPr>
            <p:ph type="ftr" sz="quarter" idx="11"/>
          </p:nvPr>
        </p:nvSpPr>
        <p:spPr/>
        <p:txBody>
          <a:bodyPr/>
          <a:lstStyle/>
          <a:p>
            <a:r>
              <a:rPr lang="en-US"/>
              <a:t>PROPRIETARY &amp; CONFIDENTIAL</a:t>
            </a:r>
          </a:p>
        </p:txBody>
      </p:sp>
    </p:spTree>
    <p:extLst>
      <p:ext uri="{BB962C8B-B14F-4D97-AF65-F5344CB8AC3E}">
        <p14:creationId xmlns:p14="http://schemas.microsoft.com/office/powerpoint/2010/main" val="3604496589"/>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71636987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2"/>
            <a:ext cx="3600000" cy="4752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12"/>
            <a:ext cx="3600000" cy="4752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9"/>
            <a:ext cx="3600000" cy="4752003"/>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1842561707"/>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Asymmetric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193510850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p:spPr>
        <p:txBody>
          <a:bodyPr vert="horz" lIns="0" rIns="0">
            <a:noAutofit/>
          </a:bodyPr>
          <a:lstStyle>
            <a:lvl1pPr>
              <a:defRPr>
                <a:solidFill>
                  <a:srgbClr val="123D80"/>
                </a:solidFill>
              </a:defRPr>
            </a:lvl1pPr>
          </a:lstStyle>
          <a:p>
            <a:r>
              <a:rPr lang="x-none"/>
              <a:t>Click to edit Master title style</a:t>
            </a:r>
            <a:endParaRPr lang="en-US"/>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4296001" y="1016001"/>
            <a:ext cx="7535996"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B5BA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2"/>
            <a:ext cx="3600000" cy="4752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3"/>
            <a:ext cx="7535995" cy="4752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689159930"/>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2 Vertical Asymmetri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251976971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5999" y="1016001"/>
            <a:ext cx="7535996"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1" y="3680003"/>
            <a:ext cx="7535996"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B5BA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3"/>
            <a:ext cx="3600000" cy="4746291"/>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1" y="1453704"/>
            <a:ext cx="7535996"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1" y="4112003"/>
            <a:ext cx="7535996"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205593818"/>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s Asymmetric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00730280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1" y="1016001"/>
            <a:ext cx="7535999"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2"/>
            <a:ext cx="7536741" cy="4752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9"/>
            <a:ext cx="3600000" cy="4752003"/>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407180841"/>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1 Vertical Asymmetri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216813920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1" y="1016001"/>
            <a:ext cx="7535999"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7536741"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4"/>
            <a:ext cx="7536741" cy="2087991"/>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4"/>
            <a:ext cx="3600000" cy="4746299"/>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8" name="Content Placeholder 17">
            <a:extLst>
              <a:ext uri="{FF2B5EF4-FFF2-40B4-BE49-F238E27FC236}">
                <a16:creationId xmlns:a16="http://schemas.microsoft.com/office/drawing/2014/main" id="{5D546021-DBF9-4C1C-8C6E-5EA5448388FB}"/>
              </a:ext>
            </a:extLst>
          </p:cNvPr>
          <p:cNvSpPr>
            <a:spLocks noGrp="1"/>
          </p:cNvSpPr>
          <p:nvPr>
            <p:ph sz="quarter" idx="32"/>
          </p:nvPr>
        </p:nvSpPr>
        <p:spPr>
          <a:xfrm>
            <a:off x="359259" y="4112003"/>
            <a:ext cx="7536741"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155685727"/>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 2+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87768502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36" name="Text Placeholder 89">
            <a:extLst>
              <a:ext uri="{FF2B5EF4-FFF2-40B4-BE49-F238E27FC236}">
                <a16:creationId xmlns:a16="http://schemas.microsoft.com/office/drawing/2014/main" id="{26AFA006-1F05-4FBB-AE77-1FB8EE25D212}"/>
              </a:ext>
            </a:extLst>
          </p:cNvPr>
          <p:cNvSpPr>
            <a:spLocks noGrp="1"/>
          </p:cNvSpPr>
          <p:nvPr>
            <p:ph type="body" sz="quarter" idx="25"/>
          </p:nvPr>
        </p:nvSpPr>
        <p:spPr>
          <a:xfrm>
            <a:off x="8231996"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3"/>
            <a:ext cx="3600000" cy="4746291"/>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406421D4-B2F9-4C35-93BA-608926A8D74C}"/>
              </a:ext>
            </a:extLst>
          </p:cNvPr>
          <p:cNvSpPr>
            <a:spLocks noGrp="1"/>
          </p:cNvSpPr>
          <p:nvPr>
            <p:ph sz="quarter" idx="30"/>
          </p:nvPr>
        </p:nvSpPr>
        <p:spPr>
          <a:xfrm>
            <a:off x="8231996"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4"/>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859121587"/>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2 +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57273273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4"/>
            <a:ext cx="3600000" cy="2087991"/>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4"/>
            <a:ext cx="3600000" cy="4746299"/>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8" name="Content Placeholder 17">
            <a:extLst>
              <a:ext uri="{FF2B5EF4-FFF2-40B4-BE49-F238E27FC236}">
                <a16:creationId xmlns:a16="http://schemas.microsoft.com/office/drawing/2014/main" id="{5D546021-DBF9-4C1C-8C6E-5EA5448388FB}"/>
              </a:ext>
            </a:extLst>
          </p:cNvPr>
          <p:cNvSpPr>
            <a:spLocks noGrp="1"/>
          </p:cNvSpPr>
          <p:nvPr>
            <p:ph sz="quarter" idx="32"/>
          </p:nvPr>
        </p:nvSpPr>
        <p:spPr>
          <a:xfrm>
            <a:off x="359259"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848552329"/>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with Footn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6CEFD0-EE9A-4EDB-ACEC-F3E405993C82}"/>
              </a:ext>
            </a:extLst>
          </p:cNvPr>
          <p:cNvGraphicFramePr>
            <a:graphicFrameLocks noChangeAspect="1"/>
          </p:cNvGraphicFramePr>
          <p:nvPr>
            <p:custDataLst>
              <p:tags r:id="rId1"/>
            </p:custDataLst>
            <p:extLst>
              <p:ext uri="{D42A27DB-BD31-4B8C-83A1-F6EECF244321}">
                <p14:modId xmlns:p14="http://schemas.microsoft.com/office/powerpoint/2010/main" val="181289186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506CEFD0-EE9A-4EDB-ACEC-F3E405993C8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5" cy="864000"/>
          </a:xfrm>
        </p:spPr>
        <p:txBody>
          <a:bodyPr vert="horz" lIns="0" rIns="0">
            <a:noAutofit/>
          </a:bodyPr>
          <a:lstStyle>
            <a:lvl1pPr>
              <a:defRPr>
                <a:solidFill>
                  <a:srgbClr val="123D80"/>
                </a:solidFill>
              </a:defRPr>
            </a:lvl1pPr>
          </a:lstStyle>
          <a:p>
            <a:r>
              <a:rPr lang="x-none"/>
              <a:t>Click to edit Master title style</a:t>
            </a:r>
            <a:endParaRPr lang="en-US"/>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60000" y="1109678"/>
            <a:ext cx="11472001" cy="4802327"/>
          </a:xfrm>
        </p:spPr>
        <p:txBody>
          <a:bodyPr lIns="0" tIns="36000" rIns="0" bIns="0">
            <a:noAutofit/>
          </a:bodyPr>
          <a:lstStyle>
            <a:lvl1pPr>
              <a:spcAft>
                <a:spcPts val="0"/>
              </a:spcAft>
              <a:defRPr sz="1467"/>
            </a:lvl1pPr>
            <a:lvl2pPr>
              <a:defRPr sz="1467"/>
            </a:lvl2pPr>
            <a:lvl3pPr>
              <a:defRPr sz="1467"/>
            </a:lvl3pPr>
            <a:lvl4pPr>
              <a:defRPr sz="1467"/>
            </a:lvl4pPr>
            <a:lvl5pPr>
              <a:defRPr sz="1467"/>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Text Placeholder 5">
            <a:extLst>
              <a:ext uri="{FF2B5EF4-FFF2-40B4-BE49-F238E27FC236}">
                <a16:creationId xmlns:a16="http://schemas.microsoft.com/office/drawing/2014/main" id="{019A5513-FE4A-4E6E-AF67-666C40E15315}"/>
              </a:ext>
            </a:extLst>
          </p:cNvPr>
          <p:cNvSpPr>
            <a:spLocks noGrp="1"/>
          </p:cNvSpPr>
          <p:nvPr>
            <p:ph type="body" sz="quarter" idx="13" hasCustomPrompt="1"/>
          </p:nvPr>
        </p:nvSpPr>
        <p:spPr>
          <a:xfrm>
            <a:off x="360365" y="5912003"/>
            <a:ext cx="11471631" cy="287992"/>
          </a:xfrm>
        </p:spPr>
        <p:txBody>
          <a:bodyPr anchor="b">
            <a:noAutofit/>
          </a:bodyPr>
          <a:lstStyle>
            <a:lvl1pPr marL="179996" indent="-179996">
              <a:spcBef>
                <a:spcPts val="0"/>
              </a:spcBef>
              <a:buFont typeface="+mj-lt"/>
              <a:buAutoNum type="arabicPeriod"/>
              <a:defRPr sz="933"/>
            </a:lvl1pPr>
          </a:lstStyle>
          <a:p>
            <a:pPr lvl="0"/>
            <a:r>
              <a:rPr lang="en-US"/>
              <a:t>Footnotes</a:t>
            </a:r>
          </a:p>
        </p:txBody>
      </p:sp>
      <p:cxnSp>
        <p:nvCxnSpPr>
          <p:cNvPr id="17" name="Straight Connector 16">
            <a:extLst>
              <a:ext uri="{FF2B5EF4-FFF2-40B4-BE49-F238E27FC236}">
                <a16:creationId xmlns:a16="http://schemas.microsoft.com/office/drawing/2014/main" id="{53455CF7-A01A-4E29-B1BF-6AC4DECF294B}"/>
              </a:ext>
            </a:extLst>
          </p:cNvPr>
          <p:cNvCxnSpPr>
            <a:cxnSpLocks/>
          </p:cNvCxnSpPr>
          <p:nvPr userDrawn="1"/>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607ABACA-B3D8-462B-82D2-B0F21B8C8517}"/>
              </a:ext>
            </a:extLst>
          </p:cNvPr>
          <p:cNvSpPr>
            <a:spLocks noGrp="1"/>
          </p:cNvSpPr>
          <p:nvPr>
            <p:ph type="ftr" sz="quarter" idx="15"/>
          </p:nvPr>
        </p:nvSpPr>
        <p:spPr/>
        <p:txBody>
          <a:bodyPr/>
          <a:lstStyle/>
          <a:p>
            <a:r>
              <a:rPr lang="en-US"/>
              <a:t>PROPRIETARY &amp; CONFIDENTIAL</a:t>
            </a:r>
          </a:p>
        </p:txBody>
      </p:sp>
    </p:spTree>
    <p:extLst>
      <p:ext uri="{BB962C8B-B14F-4D97-AF65-F5344CB8AC3E}">
        <p14:creationId xmlns:p14="http://schemas.microsoft.com/office/powerpoint/2010/main" val="3802133317"/>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419379346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36" name="Text Placeholder 89">
            <a:extLst>
              <a:ext uri="{FF2B5EF4-FFF2-40B4-BE49-F238E27FC236}">
                <a16:creationId xmlns:a16="http://schemas.microsoft.com/office/drawing/2014/main" id="{26AFA006-1F05-4FBB-AE77-1FB8EE25D212}"/>
              </a:ext>
            </a:extLst>
          </p:cNvPr>
          <p:cNvSpPr>
            <a:spLocks noGrp="1"/>
          </p:cNvSpPr>
          <p:nvPr>
            <p:ph type="body" sz="quarter" idx="25"/>
          </p:nvPr>
        </p:nvSpPr>
        <p:spPr>
          <a:xfrm>
            <a:off x="8231996" y="3680003"/>
            <a:ext cx="3600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a:xfrm>
            <a:off x="7866240" y="6442144"/>
            <a:ext cx="3600000" cy="216000"/>
          </a:xfrm>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4"/>
            <a:ext cx="3600000" cy="2087991"/>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406421D4-B2F9-4C35-93BA-608926A8D74C}"/>
              </a:ext>
            </a:extLst>
          </p:cNvPr>
          <p:cNvSpPr>
            <a:spLocks noGrp="1"/>
          </p:cNvSpPr>
          <p:nvPr>
            <p:ph sz="quarter" idx="30"/>
          </p:nvPr>
        </p:nvSpPr>
        <p:spPr>
          <a:xfrm>
            <a:off x="8231996"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4"/>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18" name="Content Placeholder 17">
            <a:extLst>
              <a:ext uri="{FF2B5EF4-FFF2-40B4-BE49-F238E27FC236}">
                <a16:creationId xmlns:a16="http://schemas.microsoft.com/office/drawing/2014/main" id="{5D546021-DBF9-4C1C-8C6E-5EA5448388FB}"/>
              </a:ext>
            </a:extLst>
          </p:cNvPr>
          <p:cNvSpPr>
            <a:spLocks noGrp="1"/>
          </p:cNvSpPr>
          <p:nvPr>
            <p:ph sz="quarter" idx="32"/>
          </p:nvPr>
        </p:nvSpPr>
        <p:spPr>
          <a:xfrm>
            <a:off x="359259"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3600000" cy="2088000"/>
          </a:xfrm>
        </p:spPr>
        <p:txBody>
          <a:bodyPr/>
          <a:lstStyle>
            <a:lvl1pPr>
              <a:lnSpc>
                <a:spcPct val="90000"/>
              </a:lnSpc>
              <a:defRPr/>
            </a:lvl1pPr>
            <a:lvl2pPr>
              <a:lnSpc>
                <a:spcPct val="90000"/>
              </a:lnSpc>
              <a:defRPr/>
            </a:lvl2pPr>
            <a:lvl3pPr>
              <a:lnSpc>
                <a:spcPct val="90000"/>
              </a:lnSpc>
              <a:defRPr/>
            </a:lvl3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4040955576"/>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itiative Progres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40E1FD-51F5-4835-A865-2C14653B913E}"/>
              </a:ext>
            </a:extLst>
          </p:cNvPr>
          <p:cNvGraphicFramePr>
            <a:graphicFrameLocks noChangeAspect="1"/>
          </p:cNvGraphicFramePr>
          <p:nvPr>
            <p:custDataLst>
              <p:tags r:id="rId1"/>
            </p:custDataLst>
            <p:extLst>
              <p:ext uri="{D42A27DB-BD31-4B8C-83A1-F6EECF244321}">
                <p14:modId xmlns:p14="http://schemas.microsoft.com/office/powerpoint/2010/main" val="344108196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2740E1FD-51F5-4835-A865-2C14653B913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cxnSp>
        <p:nvCxnSpPr>
          <p:cNvPr id="13" name="Straight Connector 12">
            <a:extLst>
              <a:ext uri="{FF2B5EF4-FFF2-40B4-BE49-F238E27FC236}">
                <a16:creationId xmlns:a16="http://schemas.microsoft.com/office/drawing/2014/main" id="{59967098-AF9C-46E1-A911-3CCB37A1D493}"/>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11EDCA6E-C5BE-4B08-BE3B-3C2A9A23BB55}"/>
              </a:ext>
            </a:extLst>
          </p:cNvPr>
          <p:cNvSpPr>
            <a:spLocks noGrp="1"/>
          </p:cNvSpPr>
          <p:nvPr>
            <p:ph type="ftr" sz="quarter" idx="11"/>
          </p:nvPr>
        </p:nvSpPr>
        <p:spPr/>
        <p:txBody>
          <a:bodyPr/>
          <a:lstStyle/>
          <a:p>
            <a:r>
              <a:rPr lang="en-US"/>
              <a:t>PROPRIETARY &amp; CONFIDENTIAL</a:t>
            </a:r>
          </a:p>
        </p:txBody>
      </p:sp>
      <p:sp>
        <p:nvSpPr>
          <p:cNvPr id="5" name="Text Placeholder 4">
            <a:extLst>
              <a:ext uri="{FF2B5EF4-FFF2-40B4-BE49-F238E27FC236}">
                <a16:creationId xmlns:a16="http://schemas.microsoft.com/office/drawing/2014/main" id="{DE375104-A8A1-43E5-B258-49F9E78256BA}"/>
              </a:ext>
            </a:extLst>
          </p:cNvPr>
          <p:cNvSpPr>
            <a:spLocks noGrp="1"/>
          </p:cNvSpPr>
          <p:nvPr>
            <p:ph type="body" sz="quarter" idx="12" hasCustomPrompt="1"/>
          </p:nvPr>
        </p:nvSpPr>
        <p:spPr>
          <a:xfrm>
            <a:off x="359999" y="1707867"/>
            <a:ext cx="8192332" cy="900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1</a:t>
            </a:r>
          </a:p>
        </p:txBody>
      </p:sp>
      <p:sp>
        <p:nvSpPr>
          <p:cNvPr id="7" name="Text Placeholder 6">
            <a:extLst>
              <a:ext uri="{FF2B5EF4-FFF2-40B4-BE49-F238E27FC236}">
                <a16:creationId xmlns:a16="http://schemas.microsoft.com/office/drawing/2014/main" id="{82671F2D-073D-460A-9A5E-031C240A7673}"/>
              </a:ext>
            </a:extLst>
          </p:cNvPr>
          <p:cNvSpPr>
            <a:spLocks noGrp="1"/>
          </p:cNvSpPr>
          <p:nvPr>
            <p:ph type="body" sz="quarter" idx="13" hasCustomPrompt="1"/>
          </p:nvPr>
        </p:nvSpPr>
        <p:spPr>
          <a:xfrm>
            <a:off x="8552331" y="1689867"/>
            <a:ext cx="3279308" cy="936000"/>
          </a:xfrm>
          <a:solidFill>
            <a:srgbClr val="EFEFF0"/>
          </a:solidFill>
        </p:spPr>
        <p:txBody>
          <a:bodyPr lIns="35560" tIns="35560" rIns="35560" bIns="35560"/>
          <a:lstStyle>
            <a:lvl1pPr marL="0" indent="0">
              <a:lnSpc>
                <a:spcPct val="90000"/>
              </a:lnSpc>
              <a:spcBef>
                <a:spcPts val="0"/>
              </a:spcBef>
              <a:spcAft>
                <a:spcPts val="100"/>
              </a:spcAft>
              <a:buNone/>
              <a:defRPr sz="1067" b="0" u="none"/>
            </a:lvl1pPr>
            <a:lvl2pPr marL="0" indent="0">
              <a:spcBef>
                <a:spcPts val="0"/>
              </a:spcBef>
              <a:spcAft>
                <a:spcPts val="200"/>
              </a:spcAft>
              <a:buNone/>
              <a:defRPr sz="1067"/>
            </a:lvl2pPr>
          </a:lstStyle>
          <a:p>
            <a:pPr lvl="0"/>
            <a:r>
              <a:rPr lang="en-US"/>
              <a:t>Roadmap details</a:t>
            </a:r>
          </a:p>
        </p:txBody>
      </p:sp>
      <p:sp>
        <p:nvSpPr>
          <p:cNvPr id="15" name="Text Placeholder 4">
            <a:extLst>
              <a:ext uri="{FF2B5EF4-FFF2-40B4-BE49-F238E27FC236}">
                <a16:creationId xmlns:a16="http://schemas.microsoft.com/office/drawing/2014/main" id="{01E1F9A2-7DA3-469F-8625-39548993161B}"/>
              </a:ext>
            </a:extLst>
          </p:cNvPr>
          <p:cNvSpPr>
            <a:spLocks noGrp="1"/>
          </p:cNvSpPr>
          <p:nvPr>
            <p:ph type="body" sz="quarter" idx="14" hasCustomPrompt="1"/>
          </p:nvPr>
        </p:nvSpPr>
        <p:spPr>
          <a:xfrm>
            <a:off x="359999" y="2882816"/>
            <a:ext cx="8192332" cy="936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2</a:t>
            </a:r>
          </a:p>
        </p:txBody>
      </p:sp>
      <p:sp>
        <p:nvSpPr>
          <p:cNvPr id="16" name="Text Placeholder 6">
            <a:extLst>
              <a:ext uri="{FF2B5EF4-FFF2-40B4-BE49-F238E27FC236}">
                <a16:creationId xmlns:a16="http://schemas.microsoft.com/office/drawing/2014/main" id="{B128D84C-30F4-4AF4-9917-8321D59E3025}"/>
              </a:ext>
            </a:extLst>
          </p:cNvPr>
          <p:cNvSpPr>
            <a:spLocks noGrp="1"/>
          </p:cNvSpPr>
          <p:nvPr>
            <p:ph type="body" sz="quarter" idx="15" hasCustomPrompt="1"/>
          </p:nvPr>
        </p:nvSpPr>
        <p:spPr>
          <a:xfrm>
            <a:off x="8552331" y="2882816"/>
            <a:ext cx="3279308" cy="936000"/>
          </a:xfrm>
          <a:solidFill>
            <a:srgbClr val="EFEFF0"/>
          </a:solidFill>
        </p:spPr>
        <p:txBody>
          <a:bodyPr lIns="35560" tIns="35560" rIns="35560" bIns="35560"/>
          <a:lstStyle>
            <a:lvl1pPr marL="0" indent="0">
              <a:lnSpc>
                <a:spcPct val="90000"/>
              </a:lnSpc>
              <a:spcBef>
                <a:spcPts val="0"/>
              </a:spcBef>
              <a:spcAft>
                <a:spcPts val="100"/>
              </a:spcAft>
              <a:buNone/>
              <a:defRPr sz="1067" b="0" u="none"/>
            </a:lvl1pPr>
            <a:lvl2pPr marL="0" indent="0">
              <a:spcBef>
                <a:spcPts val="0"/>
              </a:spcBef>
              <a:spcAft>
                <a:spcPts val="200"/>
              </a:spcAft>
              <a:buNone/>
              <a:defRPr sz="1067"/>
            </a:lvl2pPr>
          </a:lstStyle>
          <a:p>
            <a:pPr lvl="0"/>
            <a:r>
              <a:rPr lang="en-US"/>
              <a:t>Roadmap details</a:t>
            </a:r>
          </a:p>
        </p:txBody>
      </p:sp>
      <p:sp>
        <p:nvSpPr>
          <p:cNvPr id="17" name="Text Placeholder 4">
            <a:extLst>
              <a:ext uri="{FF2B5EF4-FFF2-40B4-BE49-F238E27FC236}">
                <a16:creationId xmlns:a16="http://schemas.microsoft.com/office/drawing/2014/main" id="{BF671490-779B-47DD-A4AF-3DABF9077E3E}"/>
              </a:ext>
            </a:extLst>
          </p:cNvPr>
          <p:cNvSpPr>
            <a:spLocks noGrp="1"/>
          </p:cNvSpPr>
          <p:nvPr>
            <p:ph type="body" sz="quarter" idx="16" hasCustomPrompt="1"/>
          </p:nvPr>
        </p:nvSpPr>
        <p:spPr>
          <a:xfrm>
            <a:off x="359999" y="4098455"/>
            <a:ext cx="8192332" cy="936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3</a:t>
            </a:r>
          </a:p>
        </p:txBody>
      </p:sp>
      <p:sp>
        <p:nvSpPr>
          <p:cNvPr id="18" name="Text Placeholder 6">
            <a:extLst>
              <a:ext uri="{FF2B5EF4-FFF2-40B4-BE49-F238E27FC236}">
                <a16:creationId xmlns:a16="http://schemas.microsoft.com/office/drawing/2014/main" id="{F5E090E6-8630-4C16-BE76-57F05B9CB1D7}"/>
              </a:ext>
            </a:extLst>
          </p:cNvPr>
          <p:cNvSpPr>
            <a:spLocks noGrp="1"/>
          </p:cNvSpPr>
          <p:nvPr>
            <p:ph type="body" sz="quarter" idx="17" hasCustomPrompt="1"/>
          </p:nvPr>
        </p:nvSpPr>
        <p:spPr>
          <a:xfrm>
            <a:off x="8552330" y="4098455"/>
            <a:ext cx="3279308" cy="936000"/>
          </a:xfrm>
          <a:solidFill>
            <a:srgbClr val="EFEFF0"/>
          </a:solidFill>
        </p:spPr>
        <p:txBody>
          <a:bodyPr lIns="35560" tIns="35560" rIns="35560" bIns="35560"/>
          <a:lstStyle>
            <a:lvl1pPr marL="0" indent="0">
              <a:lnSpc>
                <a:spcPct val="90000"/>
              </a:lnSpc>
              <a:spcBef>
                <a:spcPts val="0"/>
              </a:spcBef>
              <a:spcAft>
                <a:spcPts val="100"/>
              </a:spcAft>
              <a:buNone/>
              <a:defRPr sz="1067" b="0" u="none"/>
            </a:lvl1pPr>
            <a:lvl2pPr marL="0" indent="0">
              <a:spcBef>
                <a:spcPts val="0"/>
              </a:spcBef>
              <a:spcAft>
                <a:spcPts val="200"/>
              </a:spcAft>
              <a:buNone/>
              <a:defRPr sz="1067"/>
            </a:lvl2pPr>
          </a:lstStyle>
          <a:p>
            <a:pPr lvl="0"/>
            <a:r>
              <a:rPr lang="en-US"/>
              <a:t>Roadmap details</a:t>
            </a:r>
          </a:p>
        </p:txBody>
      </p:sp>
      <p:sp>
        <p:nvSpPr>
          <p:cNvPr id="19" name="Text Placeholder 4">
            <a:extLst>
              <a:ext uri="{FF2B5EF4-FFF2-40B4-BE49-F238E27FC236}">
                <a16:creationId xmlns:a16="http://schemas.microsoft.com/office/drawing/2014/main" id="{381FA5BD-8D0B-4CF1-B507-1F56773734A6}"/>
              </a:ext>
            </a:extLst>
          </p:cNvPr>
          <p:cNvSpPr>
            <a:spLocks noGrp="1"/>
          </p:cNvSpPr>
          <p:nvPr>
            <p:ph type="body" sz="quarter" idx="18" hasCustomPrompt="1"/>
          </p:nvPr>
        </p:nvSpPr>
        <p:spPr>
          <a:xfrm>
            <a:off x="359998" y="5300784"/>
            <a:ext cx="8192332" cy="936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4</a:t>
            </a:r>
          </a:p>
        </p:txBody>
      </p:sp>
      <p:sp>
        <p:nvSpPr>
          <p:cNvPr id="20" name="Text Placeholder 6">
            <a:extLst>
              <a:ext uri="{FF2B5EF4-FFF2-40B4-BE49-F238E27FC236}">
                <a16:creationId xmlns:a16="http://schemas.microsoft.com/office/drawing/2014/main" id="{8BF75BFE-AF6D-4435-B4B4-D92348EC9554}"/>
              </a:ext>
            </a:extLst>
          </p:cNvPr>
          <p:cNvSpPr>
            <a:spLocks noGrp="1"/>
          </p:cNvSpPr>
          <p:nvPr>
            <p:ph type="body" sz="quarter" idx="19" hasCustomPrompt="1"/>
          </p:nvPr>
        </p:nvSpPr>
        <p:spPr>
          <a:xfrm>
            <a:off x="8552329" y="5300784"/>
            <a:ext cx="3279308" cy="936000"/>
          </a:xfrm>
          <a:solidFill>
            <a:srgbClr val="EFEFF0"/>
          </a:solidFill>
        </p:spPr>
        <p:txBody>
          <a:bodyPr lIns="35560" tIns="35560" rIns="35560" bIns="35560"/>
          <a:lstStyle>
            <a:lvl1pPr marL="0" indent="0">
              <a:lnSpc>
                <a:spcPct val="90000"/>
              </a:lnSpc>
              <a:spcBef>
                <a:spcPts val="0"/>
              </a:spcBef>
              <a:spcAft>
                <a:spcPts val="100"/>
              </a:spcAft>
              <a:buNone/>
              <a:defRPr sz="1067" b="0" u="none"/>
            </a:lvl1pPr>
            <a:lvl2pPr marL="0" indent="0">
              <a:spcBef>
                <a:spcPts val="0"/>
              </a:spcBef>
              <a:spcAft>
                <a:spcPts val="200"/>
              </a:spcAft>
              <a:buNone/>
              <a:defRPr sz="1067"/>
            </a:lvl2pPr>
          </a:lstStyle>
          <a:p>
            <a:pPr lvl="0"/>
            <a:r>
              <a:rPr lang="en-US"/>
              <a:t>Roadmap details</a:t>
            </a:r>
          </a:p>
        </p:txBody>
      </p:sp>
      <p:cxnSp>
        <p:nvCxnSpPr>
          <p:cNvPr id="10" name="Straight Connector 9">
            <a:extLst>
              <a:ext uri="{FF2B5EF4-FFF2-40B4-BE49-F238E27FC236}">
                <a16:creationId xmlns:a16="http://schemas.microsoft.com/office/drawing/2014/main" id="{76A09AE0-8133-414F-9496-CBC3E4FD08EA}"/>
              </a:ext>
            </a:extLst>
          </p:cNvPr>
          <p:cNvCxnSpPr>
            <a:cxnSpLocks/>
          </p:cNvCxnSpPr>
          <p:nvPr userDrawn="1"/>
        </p:nvCxnSpPr>
        <p:spPr>
          <a:xfrm>
            <a:off x="359999" y="2742997"/>
            <a:ext cx="11471639" cy="0"/>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5B320F-3E53-4E1D-AF11-010EFD90F410}"/>
              </a:ext>
            </a:extLst>
          </p:cNvPr>
          <p:cNvCxnSpPr>
            <a:cxnSpLocks/>
          </p:cNvCxnSpPr>
          <p:nvPr userDrawn="1"/>
        </p:nvCxnSpPr>
        <p:spPr>
          <a:xfrm>
            <a:off x="359999" y="3958635"/>
            <a:ext cx="11471639" cy="0"/>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A298EE-A106-40E0-8B87-B0169D796340}"/>
              </a:ext>
            </a:extLst>
          </p:cNvPr>
          <p:cNvCxnSpPr>
            <a:cxnSpLocks/>
          </p:cNvCxnSpPr>
          <p:nvPr userDrawn="1"/>
        </p:nvCxnSpPr>
        <p:spPr>
          <a:xfrm>
            <a:off x="332006" y="5174273"/>
            <a:ext cx="11471639" cy="0"/>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5" name="Table Placeholder 24">
            <a:extLst>
              <a:ext uri="{FF2B5EF4-FFF2-40B4-BE49-F238E27FC236}">
                <a16:creationId xmlns:a16="http://schemas.microsoft.com/office/drawing/2014/main" id="{A35A42A7-050F-4636-A90D-DD603740C2EC}"/>
              </a:ext>
            </a:extLst>
          </p:cNvPr>
          <p:cNvSpPr>
            <a:spLocks noGrp="1"/>
          </p:cNvSpPr>
          <p:nvPr>
            <p:ph type="tbl" sz="quarter" idx="20" hasCustomPrompt="1"/>
          </p:nvPr>
        </p:nvSpPr>
        <p:spPr>
          <a:xfrm>
            <a:off x="1979613" y="1071563"/>
            <a:ext cx="6572251" cy="455612"/>
          </a:xfrm>
        </p:spPr>
        <p:txBody>
          <a:bodyPr/>
          <a:lstStyle>
            <a:lvl1pPr marL="0" indent="0" algn="ctr">
              <a:buNone/>
              <a:defRPr sz="1067"/>
            </a:lvl1pPr>
          </a:lstStyle>
          <a:p>
            <a:r>
              <a:rPr lang="en-US"/>
              <a:t>Timeline table</a:t>
            </a:r>
          </a:p>
        </p:txBody>
      </p:sp>
    </p:spTree>
    <p:extLst>
      <p:ext uri="{BB962C8B-B14F-4D97-AF65-F5344CB8AC3E}">
        <p14:creationId xmlns:p14="http://schemas.microsoft.com/office/powerpoint/2010/main" val="264720507"/>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med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F4D0F40-F046-4DCF-B693-B3D14D913CCB}"/>
              </a:ext>
            </a:extLst>
          </p:cNvPr>
          <p:cNvGraphicFramePr>
            <a:graphicFrameLocks noChangeAspect="1"/>
          </p:cNvGraphicFramePr>
          <p:nvPr>
            <p:custDataLst>
              <p:tags r:id="rId1"/>
            </p:custDataLst>
            <p:extLst>
              <p:ext uri="{D42A27DB-BD31-4B8C-83A1-F6EECF244321}">
                <p14:modId xmlns:p14="http://schemas.microsoft.com/office/powerpoint/2010/main" val="79512697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7F4D0F40-F046-4DCF-B693-B3D14D913CCB}"/>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1013156"/>
            <a:ext cx="7020000" cy="1480661"/>
          </a:xfrm>
          <a:ln>
            <a:noFill/>
          </a:ln>
        </p:spPr>
        <p:txBody>
          <a:bodyPr vert="horz" lIns="0" rIns="0" anchor="t">
            <a:noAutofit/>
          </a:bodyPr>
          <a:lstStyle>
            <a:lvl1pPr>
              <a:defRPr sz="5067">
                <a:solidFill>
                  <a:srgbClr val="123D80"/>
                </a:solidFill>
              </a:defRPr>
            </a:lvl1pPr>
          </a:lstStyle>
          <a:p>
            <a:r>
              <a:rPr lang="en-US"/>
              <a:t>Small media with text</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7"/>
            <a:ext cx="7020000" cy="590551"/>
          </a:xfrm>
        </p:spPr>
        <p:txBody>
          <a:bodyPr lIns="0">
            <a:noAutofit/>
          </a:bodyPr>
          <a:lstStyle>
            <a:lvl1pPr marL="0" indent="0">
              <a:buNone/>
              <a:defRPr sz="1867" b="1" i="0">
                <a:solidFill>
                  <a:schemeClr val="tx2"/>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9" y="2788371"/>
            <a:ext cx="7020000" cy="3411628"/>
          </a:xfrm>
        </p:spPr>
        <p:txBody>
          <a:bodyPr lIns="0">
            <a:noAutofit/>
          </a:bodyPr>
          <a:lstStyle>
            <a:lvl1pPr marL="0" marR="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pPr marL="0" marR="0" lvl="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Text</a:t>
            </a:r>
            <a:endParaRPr lang="en-US" b="0" i="0">
              <a:latin typeface="Open Sans" charset="0"/>
              <a:ea typeface="Open Sans" charset="0"/>
              <a:cs typeface="Open Sans" charset="0"/>
            </a:endParaRPr>
          </a:p>
        </p:txBody>
      </p:sp>
      <p:sp>
        <p:nvSpPr>
          <p:cNvPr id="12" name="Picture Placeholder 6">
            <a:extLst>
              <a:ext uri="{FF2B5EF4-FFF2-40B4-BE49-F238E27FC236}">
                <a16:creationId xmlns:a16="http://schemas.microsoft.com/office/drawing/2014/main" id="{6FACDBBC-0A4A-4041-80D8-D520767C59EC}"/>
              </a:ext>
            </a:extLst>
          </p:cNvPr>
          <p:cNvSpPr>
            <a:spLocks noGrp="1"/>
          </p:cNvSpPr>
          <p:nvPr>
            <p:ph type="pic" sz="quarter" idx="15" hasCustomPrompt="1"/>
          </p:nvPr>
        </p:nvSpPr>
        <p:spPr>
          <a:xfrm>
            <a:off x="8040129" y="258097"/>
            <a:ext cx="3791865" cy="5941905"/>
          </a:xfrm>
        </p:spPr>
        <p:txBody>
          <a:bodyPr anchor="t">
            <a:noAutofit/>
          </a:bodyPr>
          <a:lstStyle>
            <a:lvl1pPr marL="0" indent="0" algn="l">
              <a:buNone/>
              <a:defRPr sz="1867" b="1"/>
            </a:lvl1pPr>
          </a:lstStyle>
          <a:p>
            <a:r>
              <a:rPr lang="en-US"/>
              <a:t>Click picture icon </a:t>
            </a:r>
            <a:br>
              <a:rPr lang="en-US"/>
            </a:br>
            <a:r>
              <a:rPr lang="en-US"/>
              <a:t>to add picture</a:t>
            </a:r>
          </a:p>
        </p:txBody>
      </p:sp>
      <p:sp>
        <p:nvSpPr>
          <p:cNvPr id="5" name="Footer Placeholder 4">
            <a:extLst>
              <a:ext uri="{FF2B5EF4-FFF2-40B4-BE49-F238E27FC236}">
                <a16:creationId xmlns:a16="http://schemas.microsoft.com/office/drawing/2014/main" id="{A7478735-CB1D-4196-B38F-43E4DA2D1692}"/>
              </a:ext>
            </a:extLst>
          </p:cNvPr>
          <p:cNvSpPr>
            <a:spLocks noGrp="1"/>
          </p:cNvSpPr>
          <p:nvPr>
            <p:ph type="ftr" sz="quarter" idx="16"/>
          </p:nvPr>
        </p:nvSpPr>
        <p:spPr/>
        <p:txBody>
          <a:bodyPr/>
          <a:lstStyle/>
          <a:p>
            <a:r>
              <a:rPr lang="en-US"/>
              <a:t>PROPRIETARY &amp; CONFIDENTIAL</a:t>
            </a:r>
          </a:p>
        </p:txBody>
      </p:sp>
    </p:spTree>
    <p:extLst>
      <p:ext uri="{BB962C8B-B14F-4D97-AF65-F5344CB8AC3E}">
        <p14:creationId xmlns:p14="http://schemas.microsoft.com/office/powerpoint/2010/main" val="78929719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edium med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380695-3183-4C5A-94C1-411A0383270C}"/>
              </a:ext>
            </a:extLst>
          </p:cNvPr>
          <p:cNvGraphicFramePr>
            <a:graphicFrameLocks noChangeAspect="1"/>
          </p:cNvGraphicFramePr>
          <p:nvPr>
            <p:custDataLst>
              <p:tags r:id="rId1"/>
            </p:custDataLst>
            <p:extLst>
              <p:ext uri="{D42A27DB-BD31-4B8C-83A1-F6EECF244321}">
                <p14:modId xmlns:p14="http://schemas.microsoft.com/office/powerpoint/2010/main" val="108218370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C380695-3183-4C5A-94C1-411A0383270C}"/>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1013156"/>
            <a:ext cx="5040000" cy="1480661"/>
          </a:xfrm>
        </p:spPr>
        <p:txBody>
          <a:bodyPr vert="horz" lIns="0" rIns="0" anchor="t">
            <a:noAutofit/>
          </a:bodyPr>
          <a:lstStyle>
            <a:lvl1pPr>
              <a:defRPr sz="5067">
                <a:solidFill>
                  <a:srgbClr val="123D80"/>
                </a:solidFill>
              </a:defRPr>
            </a:lvl1pPr>
          </a:lstStyle>
          <a:p>
            <a:r>
              <a:rPr lang="en-US"/>
              <a:t>Medium media with text</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9" y="2788372"/>
            <a:ext cx="5040000" cy="3411621"/>
          </a:xfrm>
        </p:spPr>
        <p:txBody>
          <a:bodyPr lIns="0">
            <a:noAutofit/>
          </a:bodyPr>
          <a:lstStyle>
            <a:lvl1pPr marL="0" marR="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pPr marL="0" marR="0" lvl="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Text</a:t>
            </a:r>
            <a:endParaRPr lang="en-US" b="0" i="0">
              <a:latin typeface="Open Sans" charset="0"/>
              <a:ea typeface="Open Sans" charset="0"/>
              <a:cs typeface="Open Sans" charset="0"/>
            </a:endParaRPr>
          </a:p>
        </p:txBody>
      </p:sp>
      <p:sp>
        <p:nvSpPr>
          <p:cNvPr id="12" name="Picture Placeholder 6">
            <a:extLst>
              <a:ext uri="{FF2B5EF4-FFF2-40B4-BE49-F238E27FC236}">
                <a16:creationId xmlns:a16="http://schemas.microsoft.com/office/drawing/2014/main" id="{6FACDBBC-0A4A-4041-80D8-D520767C59EC}"/>
              </a:ext>
            </a:extLst>
          </p:cNvPr>
          <p:cNvSpPr>
            <a:spLocks noGrp="1"/>
          </p:cNvSpPr>
          <p:nvPr>
            <p:ph type="pic" sz="quarter" idx="15" hasCustomPrompt="1"/>
          </p:nvPr>
        </p:nvSpPr>
        <p:spPr>
          <a:xfrm>
            <a:off x="6089761" y="258096"/>
            <a:ext cx="5742232" cy="5941899"/>
          </a:xfrm>
        </p:spPr>
        <p:txBody>
          <a:bodyPr anchor="t">
            <a:noAutofit/>
          </a:bodyPr>
          <a:lstStyle>
            <a:lvl1pPr marL="0" indent="0" algn="l">
              <a:buNone/>
              <a:defRPr sz="1867" b="1"/>
            </a:lvl1pPr>
          </a:lstStyle>
          <a:p>
            <a:r>
              <a:rPr lang="en-US"/>
              <a:t>Click picture icon </a:t>
            </a:r>
            <a:br>
              <a:rPr lang="en-US"/>
            </a:br>
            <a:r>
              <a:rPr lang="en-US"/>
              <a:t>to add picture</a:t>
            </a:r>
          </a:p>
        </p:txBody>
      </p:sp>
      <p:sp>
        <p:nvSpPr>
          <p:cNvPr id="37" name="Text Placeholder 6">
            <a:extLst>
              <a:ext uri="{FF2B5EF4-FFF2-40B4-BE49-F238E27FC236}">
                <a16:creationId xmlns:a16="http://schemas.microsoft.com/office/drawing/2014/main" id="{B38B07C8-E6DA-41A0-8478-411BD6691580}"/>
              </a:ext>
            </a:extLst>
          </p:cNvPr>
          <p:cNvSpPr>
            <a:spLocks noGrp="1"/>
          </p:cNvSpPr>
          <p:nvPr>
            <p:ph type="body" sz="quarter" idx="16" hasCustomPrompt="1"/>
          </p:nvPr>
        </p:nvSpPr>
        <p:spPr>
          <a:xfrm>
            <a:off x="360000" y="258097"/>
            <a:ext cx="5040000" cy="590551"/>
          </a:xfrm>
        </p:spPr>
        <p:txBody>
          <a:bodyPr lIns="0">
            <a:noAutofit/>
          </a:bodyPr>
          <a:lstStyle>
            <a:lvl1pPr marL="0" indent="0">
              <a:buNone/>
              <a:defRPr sz="1867" b="0" i="0">
                <a:solidFill>
                  <a:schemeClr val="tx2"/>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5" name="Footer Placeholder 4">
            <a:extLst>
              <a:ext uri="{FF2B5EF4-FFF2-40B4-BE49-F238E27FC236}">
                <a16:creationId xmlns:a16="http://schemas.microsoft.com/office/drawing/2014/main" id="{5B52DA0B-84E8-48F3-ADC7-1DF4534BAFFA}"/>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395216653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Med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380695-3183-4C5A-94C1-411A0383270C}"/>
              </a:ext>
            </a:extLst>
          </p:cNvPr>
          <p:cNvGraphicFramePr>
            <a:graphicFrameLocks noChangeAspect="1"/>
          </p:cNvGraphicFramePr>
          <p:nvPr>
            <p:custDataLst>
              <p:tags r:id="rId1"/>
            </p:custDataLst>
            <p:extLst>
              <p:ext uri="{D42A27DB-BD31-4B8C-83A1-F6EECF244321}">
                <p14:modId xmlns:p14="http://schemas.microsoft.com/office/powerpoint/2010/main" val="119317861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C380695-3183-4C5A-94C1-411A0383270C}"/>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8" y="1013157"/>
            <a:ext cx="11471975" cy="727123"/>
          </a:xfrm>
        </p:spPr>
        <p:txBody>
          <a:bodyPr vert="horz" lIns="0" rIns="0" anchor="t">
            <a:noAutofit/>
          </a:bodyPr>
          <a:lstStyle>
            <a:lvl1pPr>
              <a:defRPr sz="5067">
                <a:solidFill>
                  <a:srgbClr val="123D80"/>
                </a:solidFill>
              </a:defRPr>
            </a:lvl1pPr>
          </a:lstStyle>
          <a:p>
            <a:r>
              <a:rPr lang="en-US"/>
              <a:t>Large media with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7" y="1891404"/>
            <a:ext cx="11471971" cy="4308589"/>
          </a:xfrm>
        </p:spPr>
        <p:txBody>
          <a:bodyPr lIns="0">
            <a:noAutofit/>
          </a:bodyPr>
          <a:lstStyle>
            <a:lvl1pPr marL="0" marR="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867" b="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189" indent="0">
              <a:buNone/>
              <a:defRPr/>
            </a:lvl2pPr>
          </a:lstStyle>
          <a:p>
            <a:pPr marL="0" marR="0" lvl="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Insert Content</a:t>
            </a:r>
            <a:endParaRPr lang="en-US" b="0" i="0">
              <a:latin typeface="Open Sans" charset="0"/>
              <a:ea typeface="Open Sans" charset="0"/>
              <a:cs typeface="Open Sans" charset="0"/>
            </a:endParaRPr>
          </a:p>
        </p:txBody>
      </p:sp>
      <p:sp>
        <p:nvSpPr>
          <p:cNvPr id="37" name="Text Placeholder 6">
            <a:extLst>
              <a:ext uri="{FF2B5EF4-FFF2-40B4-BE49-F238E27FC236}">
                <a16:creationId xmlns:a16="http://schemas.microsoft.com/office/drawing/2014/main" id="{B38B07C8-E6DA-41A0-8478-411BD6691580}"/>
              </a:ext>
            </a:extLst>
          </p:cNvPr>
          <p:cNvSpPr>
            <a:spLocks noGrp="1"/>
          </p:cNvSpPr>
          <p:nvPr>
            <p:ph type="body" sz="quarter" idx="16" hasCustomPrompt="1"/>
          </p:nvPr>
        </p:nvSpPr>
        <p:spPr>
          <a:xfrm>
            <a:off x="360001" y="258097"/>
            <a:ext cx="11471983" cy="590551"/>
          </a:xfrm>
        </p:spPr>
        <p:txBody>
          <a:bodyPr lIns="0">
            <a:noAutofit/>
          </a:bodyPr>
          <a:lstStyle>
            <a:lvl1pPr marL="0" indent="0">
              <a:buNone/>
              <a:defRPr sz="1867" b="1" i="0">
                <a:solidFill>
                  <a:schemeClr val="tx2"/>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5" name="Footer Placeholder 4">
            <a:extLst>
              <a:ext uri="{FF2B5EF4-FFF2-40B4-BE49-F238E27FC236}">
                <a16:creationId xmlns:a16="http://schemas.microsoft.com/office/drawing/2014/main" id="{3A26EA72-B4DF-45E2-9E13-33ABCB5FEF74}"/>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129267413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4B281073-77D8-4672-A964-87D29A16BF9F}"/>
              </a:ext>
            </a:extLst>
          </p:cNvPr>
          <p:cNvSpPr>
            <a:spLocks noGrp="1"/>
          </p:cNvSpPr>
          <p:nvPr>
            <p:ph type="pic" sz="quarter" idx="13" hasCustomPrompt="1"/>
          </p:nvPr>
        </p:nvSpPr>
        <p:spPr>
          <a:xfrm>
            <a:off x="3" y="1"/>
            <a:ext cx="4092720" cy="379386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0" name="Picture Placeholder 6">
            <a:extLst>
              <a:ext uri="{FF2B5EF4-FFF2-40B4-BE49-F238E27FC236}">
                <a16:creationId xmlns:a16="http://schemas.microsoft.com/office/drawing/2014/main" id="{E046898C-AA45-4CC2-B538-1F7C775C28C8}"/>
              </a:ext>
            </a:extLst>
          </p:cNvPr>
          <p:cNvSpPr>
            <a:spLocks noGrp="1"/>
          </p:cNvSpPr>
          <p:nvPr>
            <p:ph type="pic" sz="quarter" idx="14" hasCustomPrompt="1"/>
          </p:nvPr>
        </p:nvSpPr>
        <p:spPr>
          <a:xfrm>
            <a:off x="4236723" y="0"/>
            <a:ext cx="2885439" cy="243720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1" name="Picture Placeholder 6">
            <a:extLst>
              <a:ext uri="{FF2B5EF4-FFF2-40B4-BE49-F238E27FC236}">
                <a16:creationId xmlns:a16="http://schemas.microsoft.com/office/drawing/2014/main" id="{B5485C4B-0241-4528-B909-076448E86305}"/>
              </a:ext>
            </a:extLst>
          </p:cNvPr>
          <p:cNvSpPr>
            <a:spLocks noGrp="1"/>
          </p:cNvSpPr>
          <p:nvPr>
            <p:ph type="pic" sz="quarter" idx="15" hasCustomPrompt="1"/>
          </p:nvPr>
        </p:nvSpPr>
        <p:spPr>
          <a:xfrm>
            <a:off x="7266162" y="0"/>
            <a:ext cx="4925839" cy="303480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3" name="Picture Placeholder 6">
            <a:extLst>
              <a:ext uri="{FF2B5EF4-FFF2-40B4-BE49-F238E27FC236}">
                <a16:creationId xmlns:a16="http://schemas.microsoft.com/office/drawing/2014/main" id="{3FFA8D79-EBD9-4243-9DDD-1F911FE8AB15}"/>
              </a:ext>
            </a:extLst>
          </p:cNvPr>
          <p:cNvSpPr>
            <a:spLocks noGrp="1"/>
          </p:cNvSpPr>
          <p:nvPr>
            <p:ph type="pic" sz="quarter" idx="16" hasCustomPrompt="1"/>
          </p:nvPr>
        </p:nvSpPr>
        <p:spPr>
          <a:xfrm>
            <a:off x="4236723" y="2554323"/>
            <a:ext cx="2885439" cy="364568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4" name="Picture Placeholder 6">
            <a:extLst>
              <a:ext uri="{FF2B5EF4-FFF2-40B4-BE49-F238E27FC236}">
                <a16:creationId xmlns:a16="http://schemas.microsoft.com/office/drawing/2014/main" id="{5EA27642-E0C3-4D96-9A37-6103E5580CB8}"/>
              </a:ext>
            </a:extLst>
          </p:cNvPr>
          <p:cNvSpPr>
            <a:spLocks noGrp="1"/>
          </p:cNvSpPr>
          <p:nvPr>
            <p:ph type="pic" sz="quarter" idx="17" hasCustomPrompt="1"/>
          </p:nvPr>
        </p:nvSpPr>
        <p:spPr>
          <a:xfrm>
            <a:off x="2" y="3910983"/>
            <a:ext cx="4092719" cy="228902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5" name="Picture Placeholder 6">
            <a:extLst>
              <a:ext uri="{FF2B5EF4-FFF2-40B4-BE49-F238E27FC236}">
                <a16:creationId xmlns:a16="http://schemas.microsoft.com/office/drawing/2014/main" id="{F1472D1B-98D6-49B1-BCDB-49992B549ACD}"/>
              </a:ext>
            </a:extLst>
          </p:cNvPr>
          <p:cNvSpPr>
            <a:spLocks noGrp="1"/>
          </p:cNvSpPr>
          <p:nvPr>
            <p:ph type="pic" sz="quarter" idx="18" hasCustomPrompt="1"/>
          </p:nvPr>
        </p:nvSpPr>
        <p:spPr>
          <a:xfrm>
            <a:off x="7266162" y="3151923"/>
            <a:ext cx="4925839" cy="3048079"/>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2" name="Footer Placeholder 1">
            <a:extLst>
              <a:ext uri="{FF2B5EF4-FFF2-40B4-BE49-F238E27FC236}">
                <a16:creationId xmlns:a16="http://schemas.microsoft.com/office/drawing/2014/main" id="{3DECB48A-06F7-45ED-A531-C4F9B1687E80}"/>
              </a:ext>
            </a:extLst>
          </p:cNvPr>
          <p:cNvSpPr>
            <a:spLocks noGrp="1"/>
          </p:cNvSpPr>
          <p:nvPr userDrawn="1">
            <p:ph type="ftr" sz="quarter" idx="19"/>
          </p:nvPr>
        </p:nvSpPr>
        <p:spPr/>
        <p:txBody>
          <a:bodyPr/>
          <a:lstStyle/>
          <a:p>
            <a:r>
              <a:rPr lang="en-US"/>
              <a:t>PROPRIETARY &amp; CONFIDENTIAL</a:t>
            </a:r>
          </a:p>
        </p:txBody>
      </p:sp>
    </p:spTree>
    <p:extLst>
      <p:ext uri="{BB962C8B-B14F-4D97-AF65-F5344CB8AC3E}">
        <p14:creationId xmlns:p14="http://schemas.microsoft.com/office/powerpoint/2010/main" val="767641888"/>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guide id="3" pos="31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0ECB0E-4C72-4C67-86AE-4EB3D68862C8}"/>
              </a:ext>
            </a:extLst>
          </p:cNvPr>
          <p:cNvSpPr/>
          <p:nvPr userDrawn="1"/>
        </p:nvSpPr>
        <p:spPr>
          <a:xfrm>
            <a:off x="-3046" y="1139139"/>
            <a:ext cx="12188951" cy="5715000"/>
          </a:xfrm>
          <a:prstGeom prst="rect">
            <a:avLst/>
          </a:prstGeom>
          <a:solidFill>
            <a:srgbClr val="115C36"/>
          </a:solidFill>
          <a:ln w="6350" cap="flat" cmpd="sng" algn="ctr">
            <a:noFill/>
            <a:prstDash val="solid"/>
            <a:miter lim="800000"/>
          </a:ln>
          <a:effectLst/>
          <a:extLst>
            <a:ext uri="{91240B29-F687-4f45-9708-019B960494DF}">
              <a14:hiddenLine xmlns:a14="http://schemas.microsoft.com/office/drawing/2010/main" xmlns="" w="6350" cap="flat" cmpd="sng" algn="ctr">
                <a:solidFill>
                  <a:srgbClr val="000000"/>
                </a:solidFill>
                <a:prstDash val="solid"/>
                <a:miter lim="800000"/>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33"/>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44865"/>
            <a:ext cx="12192000" cy="5713137"/>
          </a:xfrm>
          <a:prstGeom prst="rect">
            <a:avLst/>
          </a:prstGeom>
        </p:spPr>
      </p:pic>
      <p:sp>
        <p:nvSpPr>
          <p:cNvPr id="6" name="Picture Placeholder 6">
            <a:extLst>
              <a:ext uri="{FF2B5EF4-FFF2-40B4-BE49-F238E27FC236}">
                <a16:creationId xmlns:a16="http://schemas.microsoft.com/office/drawing/2014/main" id="{23969CDB-491F-454D-A423-67B51D96A3EA}"/>
              </a:ext>
            </a:extLst>
          </p:cNvPr>
          <p:cNvSpPr>
            <a:spLocks noGrp="1"/>
          </p:cNvSpPr>
          <p:nvPr>
            <p:ph type="pic" sz="quarter" idx="14" hasCustomPrompt="1"/>
          </p:nvPr>
        </p:nvSpPr>
        <p:spPr>
          <a:xfrm>
            <a:off x="-3046" y="1144863"/>
            <a:ext cx="12191999" cy="5709276"/>
          </a:xfrm>
          <a:prstGeom prst="rect">
            <a:avLst/>
          </a:prstGeom>
          <a:noFill/>
          <a:extLst>
            <a:ext uri="{909E8E84-426E-40dd-AFC4-6F175D3DCCD1}">
              <a14:hiddenFill xmlns:a14="http://schemas.microsoft.com/office/drawing/2010/main" xmlns="">
                <a:solidFill>
                  <a:srgbClr val="000000"/>
                </a:solidFill>
              </a14:hiddenFill>
            </a:ext>
          </a:extLst>
        </p:spPr>
        <p:txBody>
          <a:bodyPr anchor="t">
            <a:noAutofit/>
          </a:bodyPr>
          <a:lstStyle>
            <a:lvl1pPr marL="0" indent="0" algn="l">
              <a:buNone/>
              <a:defRPr sz="1867" b="1">
                <a:solidFill>
                  <a:schemeClr val="bg1"/>
                </a:solidFill>
              </a:defRPr>
            </a:lvl1pPr>
          </a:lstStyle>
          <a:p>
            <a:r>
              <a:rPr lang="en-US"/>
              <a:t>Click picture icon to add picture, </a:t>
            </a:r>
            <a:br>
              <a:rPr lang="en-US"/>
            </a:br>
            <a:r>
              <a:rPr lang="en-US"/>
              <a:t>then select Arrange: Send to Back</a:t>
            </a:r>
          </a:p>
        </p:txBody>
      </p:sp>
      <p:sp>
        <p:nvSpPr>
          <p:cNvPr id="12" name="Text Placeholder 11">
            <a:extLst>
              <a:ext uri="{FF2B5EF4-FFF2-40B4-BE49-F238E27FC236}">
                <a16:creationId xmlns:a16="http://schemas.microsoft.com/office/drawing/2014/main" id="{21492862-7AFB-B24E-B8FA-D6B633F2D082}"/>
              </a:ext>
            </a:extLst>
          </p:cNvPr>
          <p:cNvSpPr>
            <a:spLocks noGrp="1"/>
          </p:cNvSpPr>
          <p:nvPr>
            <p:ph type="body" sz="quarter" idx="13"/>
          </p:nvPr>
        </p:nvSpPr>
        <p:spPr>
          <a:xfrm>
            <a:off x="457200" y="2865273"/>
            <a:ext cx="4567424" cy="3992729"/>
          </a:xfrm>
          <a:prstGeom prst="rect">
            <a:avLst/>
          </a:prstGeom>
        </p:spPr>
        <p:txBody>
          <a:bodyPr>
            <a:noAutofit/>
          </a:bodyPr>
          <a:lstStyle>
            <a:lvl1pPr marL="0" indent="0">
              <a:lnSpc>
                <a:spcPct val="90000"/>
              </a:lnSpc>
              <a:buFontTx/>
              <a:buNone/>
              <a:defRPr sz="5067" b="0" i="0">
                <a:solidFill>
                  <a:srgbClr val="18B7FB"/>
                </a:solidFill>
                <a:latin typeface="+mj-lt"/>
                <a:ea typeface="Open Sans Extrabold" panose="020B0606030504020204" pitchFamily="34" charset="0"/>
                <a:cs typeface="Open Sans Extrabold" panose="020B0606030504020204" pitchFamily="34" charset="0"/>
              </a:defRPr>
            </a:lvl1pPr>
            <a:lvl2pPr marL="457189"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4"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x-none"/>
              <a:t>Click to edit Master text styles</a:t>
            </a:r>
          </a:p>
        </p:txBody>
      </p:sp>
      <p:grpSp>
        <p:nvGrpSpPr>
          <p:cNvPr id="2" name="Group 1">
            <a:extLst>
              <a:ext uri="{FF2B5EF4-FFF2-40B4-BE49-F238E27FC236}">
                <a16:creationId xmlns:a16="http://schemas.microsoft.com/office/drawing/2014/main" id="{601F48DF-32CB-4916-AD6E-AF6DA123B325}"/>
              </a:ext>
            </a:extLst>
          </p:cNvPr>
          <p:cNvGrpSpPr/>
          <p:nvPr userDrawn="1"/>
        </p:nvGrpSpPr>
        <p:grpSpPr>
          <a:xfrm>
            <a:off x="501867" y="385564"/>
            <a:ext cx="11318039" cy="588413"/>
            <a:chOff x="501867" y="385564"/>
            <a:chExt cx="11318038" cy="588413"/>
          </a:xfrm>
        </p:grpSpPr>
        <p:pic>
          <p:nvPicPr>
            <p:cNvPr id="10" name="Picture 9" descr="A picture containing icon&#10;&#10;Description automatically generated">
              <a:extLst>
                <a:ext uri="{FF2B5EF4-FFF2-40B4-BE49-F238E27FC236}">
                  <a16:creationId xmlns:a16="http://schemas.microsoft.com/office/drawing/2014/main" id="{405319C2-3CD4-47CB-B1B3-3D20E5BAC4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867" y="385564"/>
              <a:ext cx="2422603" cy="504708"/>
            </a:xfrm>
            <a:prstGeom prst="rect">
              <a:avLst/>
            </a:prstGeom>
          </p:spPr>
        </p:pic>
        <p:sp>
          <p:nvSpPr>
            <p:cNvPr id="11" name="Rectangle 10">
              <a:extLst>
                <a:ext uri="{FF2B5EF4-FFF2-40B4-BE49-F238E27FC236}">
                  <a16:creationId xmlns:a16="http://schemas.microsoft.com/office/drawing/2014/main" id="{F6D110E3-EE53-40B7-8697-A2D741ABD620}"/>
                </a:ext>
              </a:extLst>
            </p:cNvPr>
            <p:cNvSpPr/>
            <p:nvPr/>
          </p:nvSpPr>
          <p:spPr>
            <a:xfrm>
              <a:off x="4314901" y="681589"/>
              <a:ext cx="7505004" cy="292388"/>
            </a:xfrm>
            <a:prstGeom prst="rect">
              <a:avLst/>
            </a:prstGeom>
          </p:spPr>
          <p:txBody>
            <a:bodyPr wrap="none">
              <a:noAutofit/>
            </a:bodyPr>
            <a:lstStyle/>
            <a:p>
              <a:pPr algn="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33" b="0" i="0" u="none" strike="noStrike" spc="100" baseline="0">
                  <a:solidFill>
                    <a:srgbClr val="198C5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33" b="0" i="0" u="none" strike="noStrike" spc="100" baseline="0">
                  <a:solidFill>
                    <a:srgbClr val="18C76F"/>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33"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2263343814"/>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guide id="3" pos="3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 Ic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5249737" cy="6858000"/>
          </a:xfrm>
          <a:prstGeom prst="rect">
            <a:avLst/>
          </a:prstGeom>
        </p:spPr>
      </p:pic>
      <p:sp>
        <p:nvSpPr>
          <p:cNvPr id="62" name="Picture Placeholder 6">
            <a:extLst>
              <a:ext uri="{FF2B5EF4-FFF2-40B4-BE49-F238E27FC236}">
                <a16:creationId xmlns:a16="http://schemas.microsoft.com/office/drawing/2014/main" id="{45DBD4EA-CC6F-47ED-A2F3-D395B9784324}"/>
              </a:ext>
            </a:extLst>
          </p:cNvPr>
          <p:cNvSpPr>
            <a:spLocks noGrp="1"/>
          </p:cNvSpPr>
          <p:nvPr>
            <p:ph type="pic" sz="quarter" idx="25" hasCustomPrompt="1"/>
          </p:nvPr>
        </p:nvSpPr>
        <p:spPr>
          <a:xfrm>
            <a:off x="518746" y="1828794"/>
            <a:ext cx="4228863" cy="3200391"/>
          </a:xfrm>
          <a:prstGeom prst="rect">
            <a:avLst/>
          </a:prstGeom>
          <a:noFill/>
        </p:spPr>
        <p:txBody>
          <a:bodyPr anchor="ctr">
            <a:noAutofit/>
          </a:bodyPr>
          <a:lstStyle>
            <a:lvl1pPr marL="0" indent="0" algn="l">
              <a:buNone/>
              <a:defRPr sz="1867" b="1">
                <a:solidFill>
                  <a:srgbClr val="18B7FB"/>
                </a:solidFill>
              </a:defRPr>
            </a:lvl1pPr>
          </a:lstStyle>
          <a:p>
            <a:r>
              <a:rPr lang="en-US"/>
              <a:t>Click picture icon to add picture.</a:t>
            </a:r>
            <a:br>
              <a:rPr lang="en-US"/>
            </a:br>
            <a:r>
              <a:rPr lang="en-US"/>
              <a:t>Use Bright Green as your icon fill</a:t>
            </a:r>
          </a:p>
        </p:txBody>
      </p:sp>
      <p:graphicFrame>
        <p:nvGraphicFramePr>
          <p:cNvPr id="2" name="Object 1" hidden="1">
            <a:extLst>
              <a:ext uri="{FF2B5EF4-FFF2-40B4-BE49-F238E27FC236}">
                <a16:creationId xmlns:a16="http://schemas.microsoft.com/office/drawing/2014/main" id="{D0C72124-3F16-4004-9FB9-91677CD4E0D7}"/>
              </a:ext>
            </a:extLst>
          </p:cNvPr>
          <p:cNvGraphicFramePr>
            <a:graphicFrameLocks noChangeAspect="1"/>
          </p:cNvGraphicFramePr>
          <p:nvPr>
            <p:custDataLst>
              <p:tags r:id="rId1"/>
            </p:custDataLst>
            <p:extLst>
              <p:ext uri="{D42A27DB-BD31-4B8C-83A1-F6EECF244321}">
                <p14:modId xmlns:p14="http://schemas.microsoft.com/office/powerpoint/2010/main" val="158218883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Object 1" hidden="1">
                        <a:extLst>
                          <a:ext uri="{FF2B5EF4-FFF2-40B4-BE49-F238E27FC236}">
                            <a16:creationId xmlns:a16="http://schemas.microsoft.com/office/drawing/2014/main" id="{D0C72124-3F16-4004-9FB9-91677CD4E0D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61" y="402109"/>
            <a:ext cx="2312692" cy="481811"/>
          </a:xfrm>
          <a:prstGeom prst="rect">
            <a:avLst/>
          </a:prstGeom>
        </p:spPr>
      </p:pic>
      <p:sp>
        <p:nvSpPr>
          <p:cNvPr id="10" name="Text Placeholder 16">
            <a:extLst>
              <a:ext uri="{FF2B5EF4-FFF2-40B4-BE49-F238E27FC236}">
                <a16:creationId xmlns:a16="http://schemas.microsoft.com/office/drawing/2014/main" id="{1988B633-B41D-7B48-9BE5-91AEDE245DAE}"/>
              </a:ext>
            </a:extLst>
          </p:cNvPr>
          <p:cNvSpPr>
            <a:spLocks noGrp="1"/>
          </p:cNvSpPr>
          <p:nvPr>
            <p:ph type="body" sz="quarter" idx="19" hasCustomPrompt="1"/>
          </p:nvPr>
        </p:nvSpPr>
        <p:spPr>
          <a:xfrm>
            <a:off x="5723994" y="5715013"/>
            <a:ext cx="6107996" cy="508665"/>
          </a:xfrm>
          <a:prstGeom prst="rect">
            <a:avLst/>
          </a:prstGeom>
        </p:spPr>
        <p:txBody>
          <a:bodyPr lIns="0" rIns="0" anchor="t">
            <a:noAutofit/>
          </a:bodyPr>
          <a:lstStyle>
            <a:lvl1pPr marL="0" indent="0" algn="l">
              <a:spcAft>
                <a:spcPts val="0"/>
              </a:spcAft>
              <a:buNone/>
              <a:defRPr sz="1467" b="0" i="0">
                <a:solidFill>
                  <a:srgbClr val="505050"/>
                </a:solidFill>
                <a:latin typeface="+mn-lt"/>
                <a:ea typeface="Open Sans" panose="020B0606030504020204" pitchFamily="34" charset="0"/>
                <a:cs typeface="Open Sans" panose="020B0606030504020204" pitchFamily="34" charset="0"/>
              </a:defRPr>
            </a:lvl1pPr>
            <a:lvl2pPr marL="457189" indent="0">
              <a:buNone/>
              <a:defRPr/>
            </a:lvl2pPr>
          </a:lstStyle>
          <a:p>
            <a:pPr lvl="0"/>
            <a:r>
              <a:rPr lang="en-US"/>
              <a:t>Date</a:t>
            </a:r>
          </a:p>
        </p:txBody>
      </p:sp>
      <p:sp>
        <p:nvSpPr>
          <p:cNvPr id="13" name="Text Placeholder 7">
            <a:extLst>
              <a:ext uri="{FF2B5EF4-FFF2-40B4-BE49-F238E27FC236}">
                <a16:creationId xmlns:a16="http://schemas.microsoft.com/office/drawing/2014/main" id="{744937A7-BD88-004A-80D8-44E6C0C6BE0C}"/>
              </a:ext>
            </a:extLst>
          </p:cNvPr>
          <p:cNvSpPr>
            <a:spLocks noGrp="1"/>
          </p:cNvSpPr>
          <p:nvPr>
            <p:ph type="body" sz="quarter" idx="20" hasCustomPrompt="1"/>
          </p:nvPr>
        </p:nvSpPr>
        <p:spPr>
          <a:xfrm>
            <a:off x="5723994" y="414674"/>
            <a:ext cx="6108007" cy="378431"/>
          </a:xfrm>
          <a:prstGeom prst="rect">
            <a:avLst/>
          </a:prstGeom>
        </p:spPr>
        <p:txBody>
          <a:bodyPr>
            <a:noAutofit/>
          </a:bodyPr>
          <a:lstStyle>
            <a:lvl1pPr marL="0" indent="0" algn="l">
              <a:buNone/>
              <a:defRPr sz="1867" b="1" i="0">
                <a:solidFill>
                  <a:schemeClr val="tx2"/>
                </a:solidFill>
                <a:latin typeface="+mj-lt"/>
                <a:ea typeface="Open Sans ExtraBold" panose="020B0606030504020204" pitchFamily="34" charset="0"/>
                <a:cs typeface="Open Sans ExtraBold" panose="020B0606030504020204" pitchFamily="34"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Meeting / Presentation Title</a:t>
            </a:r>
          </a:p>
        </p:txBody>
      </p:sp>
      <p:sp>
        <p:nvSpPr>
          <p:cNvPr id="14" name="Title 3">
            <a:extLst>
              <a:ext uri="{FF2B5EF4-FFF2-40B4-BE49-F238E27FC236}">
                <a16:creationId xmlns:a16="http://schemas.microsoft.com/office/drawing/2014/main" id="{0F22B1DD-D4E7-2741-9317-DDCD5C9DCBB0}"/>
              </a:ext>
            </a:extLst>
          </p:cNvPr>
          <p:cNvSpPr>
            <a:spLocks noGrp="1"/>
          </p:cNvSpPr>
          <p:nvPr>
            <p:ph type="ctrTitle" hasCustomPrompt="1"/>
          </p:nvPr>
        </p:nvSpPr>
        <p:spPr>
          <a:xfrm>
            <a:off x="5723994" y="1011565"/>
            <a:ext cx="6108007" cy="1607449"/>
          </a:xfrm>
        </p:spPr>
        <p:txBody>
          <a:bodyPr vert="horz">
            <a:noAutofit/>
          </a:bodyPr>
          <a:lstStyle>
            <a:lvl1pPr>
              <a:defRPr sz="4000">
                <a:solidFill>
                  <a:srgbClr val="123D80"/>
                </a:solidFill>
              </a:defRPr>
            </a:lvl1pPr>
          </a:lstStyle>
          <a:p>
            <a:r>
              <a:rPr lang="en-US"/>
              <a:t>Title</a:t>
            </a:r>
          </a:p>
        </p:txBody>
      </p:sp>
      <p:sp>
        <p:nvSpPr>
          <p:cNvPr id="6" name="Text Placeholder 5">
            <a:extLst>
              <a:ext uri="{FF2B5EF4-FFF2-40B4-BE49-F238E27FC236}">
                <a16:creationId xmlns:a16="http://schemas.microsoft.com/office/drawing/2014/main" id="{BD4745D8-01FC-EB4C-99C3-6FCED613DF58}"/>
              </a:ext>
            </a:extLst>
          </p:cNvPr>
          <p:cNvSpPr>
            <a:spLocks noGrp="1"/>
          </p:cNvSpPr>
          <p:nvPr>
            <p:ph type="body" sz="quarter" idx="22" hasCustomPrompt="1"/>
          </p:nvPr>
        </p:nvSpPr>
        <p:spPr>
          <a:xfrm>
            <a:off x="5724000" y="2619014"/>
            <a:ext cx="6107995" cy="842516"/>
          </a:xfrm>
          <a:prstGeom prst="rect">
            <a:avLst/>
          </a:prstGeom>
        </p:spPr>
        <p:txBody>
          <a:bodyPr>
            <a:noAutofit/>
          </a:bodyPr>
          <a:lstStyle>
            <a:lvl1pPr marL="0" indent="0">
              <a:buNone/>
              <a:defRPr sz="2800" b="0" i="0">
                <a:latin typeface="Source Serif Pro" panose="02040603050405020204" pitchFamily="18" charset="0"/>
                <a:ea typeface="Source Serif Pro" panose="02040603050405020204" pitchFamily="18" charset="0"/>
              </a:defRPr>
            </a:lvl1pPr>
            <a:lvl2pPr marL="287331" indent="0">
              <a:buNone/>
              <a:defRPr/>
            </a:lvl2pPr>
          </a:lstStyle>
          <a:p>
            <a:pPr lvl="0"/>
            <a:r>
              <a:rPr lang="en-US"/>
              <a:t>Subtitle</a:t>
            </a:r>
          </a:p>
        </p:txBody>
      </p:sp>
      <p:sp>
        <p:nvSpPr>
          <p:cNvPr id="8" name="Text Placeholder 7">
            <a:extLst>
              <a:ext uri="{FF2B5EF4-FFF2-40B4-BE49-F238E27FC236}">
                <a16:creationId xmlns:a16="http://schemas.microsoft.com/office/drawing/2014/main" id="{87B52A2C-21E4-E94B-AF1C-FD1232284301}"/>
              </a:ext>
            </a:extLst>
          </p:cNvPr>
          <p:cNvSpPr>
            <a:spLocks noGrp="1"/>
          </p:cNvSpPr>
          <p:nvPr>
            <p:ph type="body" sz="quarter" idx="23" hasCustomPrompt="1"/>
          </p:nvPr>
        </p:nvSpPr>
        <p:spPr>
          <a:xfrm>
            <a:off x="5724000" y="3680002"/>
            <a:ext cx="6107989" cy="1816551"/>
          </a:xfrm>
          <a:prstGeom prst="rect">
            <a:avLst/>
          </a:prstGeom>
        </p:spPr>
        <p:txBody>
          <a:bodyPr>
            <a:noAutofit/>
          </a:bodyPr>
          <a:lstStyle>
            <a:lvl1pPr marL="0" indent="0">
              <a:spcAft>
                <a:spcPts val="0"/>
              </a:spcAft>
              <a:buNone/>
              <a:defRPr sz="1867" b="1" i="0">
                <a:latin typeface="+mj-lt"/>
                <a:ea typeface="Open Sans ExtraBold" panose="020B0606030504020204" pitchFamily="34" charset="0"/>
                <a:cs typeface="Open Sans ExtraBold" panose="020B0606030504020204" pitchFamily="34" charset="0"/>
              </a:defRPr>
            </a:lvl1pPr>
            <a:lvl2pPr marL="171446" indent="-165096">
              <a:buFont typeface="Wingdings" pitchFamily="2" charset="2"/>
              <a:buChar char="§"/>
              <a:tabLst/>
              <a:defRPr sz="1600"/>
            </a:lvl2pPr>
            <a:lvl3pPr marL="358766" indent="-179384">
              <a:defRPr sz="1600"/>
            </a:lvl3pPr>
          </a:lstStyle>
          <a:p>
            <a:pPr lvl="0"/>
            <a:r>
              <a:rPr lang="en-US"/>
              <a:t>Discussion Topics</a:t>
            </a:r>
          </a:p>
          <a:p>
            <a:pPr lvl="1"/>
            <a:r>
              <a:rPr lang="en-US"/>
              <a:t>Second level</a:t>
            </a:r>
          </a:p>
          <a:p>
            <a:pPr lvl="2"/>
            <a:r>
              <a:rPr lang="en-US"/>
              <a:t>Third level</a:t>
            </a:r>
          </a:p>
        </p:txBody>
      </p:sp>
      <p:cxnSp>
        <p:nvCxnSpPr>
          <p:cNvPr id="93" name="Straight Connector 92">
            <a:extLst>
              <a:ext uri="{FF2B5EF4-FFF2-40B4-BE49-F238E27FC236}">
                <a16:creationId xmlns:a16="http://schemas.microsoft.com/office/drawing/2014/main" id="{936CCE6C-2ACE-487F-95B1-13B6EC76FF51}"/>
              </a:ext>
            </a:extLst>
          </p:cNvPr>
          <p:cNvCxnSpPr>
            <a:cxnSpLocks/>
          </p:cNvCxnSpPr>
          <p:nvPr/>
        </p:nvCxnSpPr>
        <p:spPr>
          <a:xfrm>
            <a:off x="5723993" y="5676912"/>
            <a:ext cx="6107995" cy="0"/>
          </a:xfrm>
          <a:prstGeom prst="line">
            <a:avLst/>
          </a:prstGeom>
          <a:ln>
            <a:solidFill>
              <a:srgbClr val="115C36"/>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A7913233-D3F8-4DE9-804B-32DA4F249CAB}"/>
              </a:ext>
            </a:extLst>
          </p:cNvPr>
          <p:cNvSpPr>
            <a:spLocks noGrp="1"/>
          </p:cNvSpPr>
          <p:nvPr>
            <p:ph type="ftr" sz="quarter" idx="26"/>
          </p:nvPr>
        </p:nvSpPr>
        <p:spPr>
          <a:xfrm>
            <a:off x="7866241" y="6442144"/>
            <a:ext cx="3965748" cy="216000"/>
          </a:xfrm>
        </p:spPr>
        <p:txBody>
          <a:bodyPr/>
          <a:lstStyle/>
          <a:p>
            <a:r>
              <a:rPr lang="en-US"/>
              <a:t>PROPRIETARY &amp; CONFIDENTIAL</a:t>
            </a:r>
          </a:p>
        </p:txBody>
      </p:sp>
    </p:spTree>
    <p:extLst>
      <p:ext uri="{BB962C8B-B14F-4D97-AF65-F5344CB8AC3E}">
        <p14:creationId xmlns:p14="http://schemas.microsoft.com/office/powerpoint/2010/main" val="112846214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 Simp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1869347"/>
          </a:xfrm>
          <a:prstGeom prst="rect">
            <a:avLst/>
          </a:prstGeom>
        </p:spPr>
      </p:pic>
      <p:sp>
        <p:nvSpPr>
          <p:cNvPr id="58" name="Text Placeholder 57">
            <a:extLst>
              <a:ext uri="{FF2B5EF4-FFF2-40B4-BE49-F238E27FC236}">
                <a16:creationId xmlns:a16="http://schemas.microsoft.com/office/drawing/2014/main" id="{C210F7BF-7629-4EF8-AA0E-29CE496EC042}"/>
              </a:ext>
            </a:extLst>
          </p:cNvPr>
          <p:cNvSpPr>
            <a:spLocks noGrp="1"/>
          </p:cNvSpPr>
          <p:nvPr>
            <p:ph type="body" sz="quarter" idx="29" hasCustomPrompt="1"/>
          </p:nvPr>
        </p:nvSpPr>
        <p:spPr>
          <a:xfrm>
            <a:off x="359999" y="2130429"/>
            <a:ext cx="11471987" cy="4069571"/>
          </a:xfrm>
        </p:spPr>
        <p:txBody>
          <a:bodyPr>
            <a:noAutofit/>
          </a:bodyPr>
          <a:lstStyle>
            <a:lvl1pPr marL="0" indent="0">
              <a:spcBef>
                <a:spcPts val="1800"/>
              </a:spcBef>
              <a:buNone/>
              <a:defRPr sz="2267" baseline="0">
                <a:solidFill>
                  <a:srgbClr val="123D80"/>
                </a:solidFill>
                <a:latin typeface="+mj-lt"/>
                <a:ea typeface="Open Sans ExtraBold" panose="020B0906030804020204" pitchFamily="34" charset="0"/>
                <a:cs typeface="Open Sans ExtraBold" panose="020B0906030804020204" pitchFamily="34" charset="0"/>
              </a:defRPr>
            </a:lvl1pPr>
            <a:lvl2pPr marL="0" indent="0">
              <a:spcBef>
                <a:spcPts val="1800"/>
              </a:spcBef>
              <a:buFont typeface="Wingdings" panose="05000000000000000000" pitchFamily="2" charset="2"/>
              <a:buNone/>
              <a:defRPr sz="2000" b="1"/>
            </a:lvl2pPr>
            <a:lvl3pPr marL="179384" indent="-179384">
              <a:spcBef>
                <a:spcPts val="600"/>
              </a:spcBef>
              <a:buClr>
                <a:schemeClr val="tx1"/>
              </a:buClr>
              <a:buFont typeface="Wingdings" panose="05000000000000000000" pitchFamily="2" charset="2"/>
              <a:buChar char="§"/>
              <a:defRPr sz="1600"/>
            </a:lvl3pPr>
          </a:lstStyle>
          <a:p>
            <a:pPr lvl="0"/>
            <a:r>
              <a:rPr lang="en-US"/>
              <a:t>Current Agenda Item (use “increase list level” once to indicate non-current items, twice for list of sub-items)</a:t>
            </a:r>
          </a:p>
          <a:p>
            <a:pPr lvl="1"/>
            <a:r>
              <a:rPr lang="en-US"/>
              <a:t>Non-current Agenda Item (List level 2)</a:t>
            </a:r>
          </a:p>
          <a:p>
            <a:pPr lvl="2"/>
            <a:r>
              <a:rPr lang="en-US"/>
              <a:t>Sub-Agenda Items (Level 3 tab)</a:t>
            </a:r>
          </a:p>
          <a:p>
            <a:pPr lvl="2"/>
            <a:r>
              <a:rPr lang="en-US"/>
              <a:t>Sub-Agenda Items (Level 3 tab)	</a:t>
            </a:r>
          </a:p>
          <a:p>
            <a:pPr lvl="2"/>
            <a:endParaRPr lang="en-US"/>
          </a:p>
        </p:txBody>
      </p:sp>
      <p:graphicFrame>
        <p:nvGraphicFramePr>
          <p:cNvPr id="5" name="Object 4" hidden="1">
            <a:extLst>
              <a:ext uri="{FF2B5EF4-FFF2-40B4-BE49-F238E27FC236}">
                <a16:creationId xmlns:a16="http://schemas.microsoft.com/office/drawing/2014/main" id="{0DB81272-3590-495B-9369-88368E154571}"/>
              </a:ext>
            </a:extLst>
          </p:cNvPr>
          <p:cNvGraphicFramePr>
            <a:graphicFrameLocks noChangeAspect="1"/>
          </p:cNvGraphicFramePr>
          <p:nvPr>
            <p:custDataLst>
              <p:tags r:id="rId1"/>
            </p:custDataLst>
            <p:extLst>
              <p:ext uri="{D42A27DB-BD31-4B8C-83A1-F6EECF244321}">
                <p14:modId xmlns:p14="http://schemas.microsoft.com/office/powerpoint/2010/main" val="225015628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ct 4" hidden="1">
                        <a:extLst>
                          <a:ext uri="{FF2B5EF4-FFF2-40B4-BE49-F238E27FC236}">
                            <a16:creationId xmlns:a16="http://schemas.microsoft.com/office/drawing/2014/main" id="{0DB81272-3590-495B-9369-88368E15457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60000" y="732162"/>
            <a:ext cx="11471987" cy="920703"/>
          </a:xfrm>
        </p:spPr>
        <p:txBody>
          <a:bodyPr vert="horz" lIns="0" rIns="0">
            <a:noAutofit/>
          </a:bodyPr>
          <a:lstStyle>
            <a:lvl1pPr>
              <a:defRPr sz="5067">
                <a:solidFill>
                  <a:srgbClr val="18B7FB"/>
                </a:solidFill>
                <a:latin typeface="+mj-lt"/>
              </a:defRPr>
            </a:lvl1pPr>
          </a:lstStyle>
          <a:p>
            <a:r>
              <a:rPr lang="en-US"/>
              <a:t>Agenda</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7"/>
            <a:ext cx="11471995" cy="399900"/>
          </a:xfrm>
        </p:spPr>
        <p:txBody>
          <a:bodyPr lIns="0">
            <a:noAutofit/>
          </a:bodyPr>
          <a:lstStyle>
            <a:lvl1pPr marL="0" indent="0">
              <a:buNone/>
              <a:defRPr sz="1867"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Meeting / Meeting Date</a:t>
            </a:r>
          </a:p>
        </p:txBody>
      </p:sp>
      <p:sp>
        <p:nvSpPr>
          <p:cNvPr id="4" name="Footer Placeholder 3">
            <a:extLst>
              <a:ext uri="{FF2B5EF4-FFF2-40B4-BE49-F238E27FC236}">
                <a16:creationId xmlns:a16="http://schemas.microsoft.com/office/drawing/2014/main" id="{D1DDC7DC-DF32-4453-A594-D1AA1A267CAC}"/>
              </a:ext>
            </a:extLst>
          </p:cNvPr>
          <p:cNvSpPr>
            <a:spLocks noGrp="1"/>
          </p:cNvSpPr>
          <p:nvPr>
            <p:ph type="ftr" sz="quarter" idx="30"/>
          </p:nvPr>
        </p:nvSpPr>
        <p:spPr/>
        <p:txBody>
          <a:bodyPr/>
          <a:lstStyle/>
          <a:p>
            <a:r>
              <a:rPr lang="en-US"/>
              <a:t>PROPRIETARY &amp; CONFIDENTIAL</a:t>
            </a:r>
          </a:p>
        </p:txBody>
      </p:sp>
    </p:spTree>
    <p:extLst>
      <p:ext uri="{BB962C8B-B14F-4D97-AF65-F5344CB8AC3E}">
        <p14:creationId xmlns:p14="http://schemas.microsoft.com/office/powerpoint/2010/main" val="229324208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with Discussion Topic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1869347"/>
          </a:xfrm>
          <a:prstGeom prst="rect">
            <a:avLst/>
          </a:prstGeom>
        </p:spPr>
      </p:pic>
      <p:sp>
        <p:nvSpPr>
          <p:cNvPr id="8" name="Text Placeholder 7">
            <a:extLst>
              <a:ext uri="{FF2B5EF4-FFF2-40B4-BE49-F238E27FC236}">
                <a16:creationId xmlns:a16="http://schemas.microsoft.com/office/drawing/2014/main" id="{5282DD2D-22DB-43D3-8343-E8DE30431038}"/>
              </a:ext>
            </a:extLst>
          </p:cNvPr>
          <p:cNvSpPr>
            <a:spLocks noGrp="1"/>
          </p:cNvSpPr>
          <p:nvPr>
            <p:ph type="body" sz="quarter" idx="30" hasCustomPrompt="1"/>
          </p:nvPr>
        </p:nvSpPr>
        <p:spPr>
          <a:xfrm>
            <a:off x="6461742" y="2130426"/>
            <a:ext cx="5370223" cy="1413135"/>
          </a:xfrm>
          <a:ln>
            <a:solidFill>
              <a:srgbClr val="000000"/>
            </a:solidFill>
          </a:ln>
        </p:spPr>
        <p:txBody>
          <a:bodyPr lIns="72000" tIns="504000" rIns="72000" bIns="72000">
            <a:spAutoFit/>
          </a:bodyPr>
          <a:lstStyle>
            <a:lvl1pPr>
              <a:defRPr sz="1600"/>
            </a:lvl1pPr>
            <a:lvl2pPr>
              <a:defRPr sz="1600"/>
            </a:lvl2pPr>
          </a:lstStyle>
          <a:p>
            <a:pPr lvl="0"/>
            <a:r>
              <a:rPr lang="en-US"/>
              <a:t>Topic 1</a:t>
            </a:r>
          </a:p>
          <a:p>
            <a:pPr lvl="0"/>
            <a:r>
              <a:rPr lang="en-US"/>
              <a:t>Topic 2</a:t>
            </a:r>
          </a:p>
          <a:p>
            <a:pPr lvl="1"/>
            <a:r>
              <a:rPr lang="en-US"/>
              <a:t>Sub-topic 2</a:t>
            </a:r>
          </a:p>
        </p:txBody>
      </p:sp>
      <p:sp>
        <p:nvSpPr>
          <p:cNvPr id="58" name="Text Placeholder 57">
            <a:extLst>
              <a:ext uri="{FF2B5EF4-FFF2-40B4-BE49-F238E27FC236}">
                <a16:creationId xmlns:a16="http://schemas.microsoft.com/office/drawing/2014/main" id="{C210F7BF-7629-4EF8-AA0E-29CE496EC042}"/>
              </a:ext>
            </a:extLst>
          </p:cNvPr>
          <p:cNvSpPr>
            <a:spLocks noGrp="1"/>
          </p:cNvSpPr>
          <p:nvPr>
            <p:ph type="body" sz="quarter" idx="29" hasCustomPrompt="1"/>
          </p:nvPr>
        </p:nvSpPr>
        <p:spPr>
          <a:xfrm>
            <a:off x="359999" y="2130429"/>
            <a:ext cx="5736000" cy="4069571"/>
          </a:xfrm>
        </p:spPr>
        <p:txBody>
          <a:bodyPr>
            <a:noAutofit/>
          </a:bodyPr>
          <a:lstStyle>
            <a:lvl1pPr marL="0" indent="0">
              <a:spcBef>
                <a:spcPts val="1800"/>
              </a:spcBef>
              <a:buNone/>
              <a:defRPr sz="2000" baseline="0">
                <a:solidFill>
                  <a:srgbClr val="123D80"/>
                </a:solidFill>
                <a:latin typeface="+mj-lt"/>
                <a:ea typeface="Open Sans ExtraBold" panose="020B0906030804020204" pitchFamily="34" charset="0"/>
                <a:cs typeface="Open Sans ExtraBold" panose="020B0906030804020204" pitchFamily="34" charset="0"/>
              </a:defRPr>
            </a:lvl1pPr>
            <a:lvl2pPr marL="0" indent="0">
              <a:spcBef>
                <a:spcPts val="1800"/>
              </a:spcBef>
              <a:buFont typeface="Wingdings" panose="05000000000000000000" pitchFamily="2" charset="2"/>
              <a:buNone/>
              <a:defRPr sz="1867" b="1"/>
            </a:lvl2pPr>
            <a:lvl3pPr marL="179384" indent="-179384">
              <a:spcBef>
                <a:spcPts val="600"/>
              </a:spcBef>
              <a:buFont typeface="Wingdings" panose="05000000000000000000" pitchFamily="2" charset="2"/>
              <a:buChar char="§"/>
              <a:defRPr sz="1867"/>
            </a:lvl3pPr>
          </a:lstStyle>
          <a:p>
            <a:pPr lvl="0"/>
            <a:r>
              <a:rPr lang="en-US"/>
              <a:t>Current Item (use “increase list level” once to indicate non-current items; twice for list of sub-items)</a:t>
            </a:r>
          </a:p>
          <a:p>
            <a:pPr lvl="1"/>
            <a:r>
              <a:rPr lang="en-US"/>
              <a:t>Non-current Agenda Item</a:t>
            </a:r>
          </a:p>
          <a:p>
            <a:pPr lvl="2"/>
            <a:r>
              <a:rPr lang="en-US"/>
              <a:t>Sub-Agenda Items (level 3 tab)</a:t>
            </a:r>
          </a:p>
          <a:p>
            <a:pPr lvl="2"/>
            <a:r>
              <a:rPr lang="en-US"/>
              <a:t>Sub-Agenda Items (level 3 tab)</a:t>
            </a:r>
          </a:p>
          <a:p>
            <a:pPr lvl="2"/>
            <a:endParaRPr lang="en-US"/>
          </a:p>
        </p:txBody>
      </p:sp>
      <p:graphicFrame>
        <p:nvGraphicFramePr>
          <p:cNvPr id="5" name="Object 4" hidden="1">
            <a:extLst>
              <a:ext uri="{FF2B5EF4-FFF2-40B4-BE49-F238E27FC236}">
                <a16:creationId xmlns:a16="http://schemas.microsoft.com/office/drawing/2014/main" id="{0DB81272-3590-495B-9369-88368E154571}"/>
              </a:ext>
            </a:extLst>
          </p:cNvPr>
          <p:cNvGraphicFramePr>
            <a:graphicFrameLocks noChangeAspect="1"/>
          </p:cNvGraphicFramePr>
          <p:nvPr>
            <p:custDataLst>
              <p:tags r:id="rId1"/>
            </p:custDataLst>
            <p:extLst>
              <p:ext uri="{D42A27DB-BD31-4B8C-83A1-F6EECF244321}">
                <p14:modId xmlns:p14="http://schemas.microsoft.com/office/powerpoint/2010/main" val="73235679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ct 4" hidden="1">
                        <a:extLst>
                          <a:ext uri="{FF2B5EF4-FFF2-40B4-BE49-F238E27FC236}">
                            <a16:creationId xmlns:a16="http://schemas.microsoft.com/office/drawing/2014/main" id="{0DB81272-3590-495B-9369-88368E15457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60000" y="732162"/>
            <a:ext cx="11471987" cy="920703"/>
          </a:xfrm>
        </p:spPr>
        <p:txBody>
          <a:bodyPr vert="horz" lIns="0" rIns="0">
            <a:noAutofit/>
          </a:bodyPr>
          <a:lstStyle>
            <a:lvl1pPr>
              <a:defRPr sz="5067">
                <a:solidFill>
                  <a:srgbClr val="18B7FB"/>
                </a:solidFill>
                <a:latin typeface="+mj-lt"/>
              </a:defRPr>
            </a:lvl1pPr>
          </a:lstStyle>
          <a:p>
            <a:r>
              <a:rPr lang="en-US"/>
              <a:t>Agenda</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7"/>
            <a:ext cx="11471995" cy="399900"/>
          </a:xfrm>
        </p:spPr>
        <p:txBody>
          <a:bodyPr lIns="0">
            <a:noAutofit/>
          </a:bodyPr>
          <a:lstStyle>
            <a:lvl1pPr marL="0" indent="0">
              <a:buFont typeface="Arial" panose="020B0604020202020204" pitchFamily="34" charset="0"/>
              <a:buNone/>
              <a:defRPr sz="1867"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Meeting / Meeting Date</a:t>
            </a:r>
          </a:p>
        </p:txBody>
      </p:sp>
      <p:sp>
        <p:nvSpPr>
          <p:cNvPr id="10" name="Text Placeholder 9">
            <a:extLst>
              <a:ext uri="{FF2B5EF4-FFF2-40B4-BE49-F238E27FC236}">
                <a16:creationId xmlns:a16="http://schemas.microsoft.com/office/drawing/2014/main" id="{3C2180C5-B2BD-43EC-8A91-C1F8215BB59E}"/>
              </a:ext>
            </a:extLst>
          </p:cNvPr>
          <p:cNvSpPr>
            <a:spLocks noGrp="1"/>
          </p:cNvSpPr>
          <p:nvPr>
            <p:ph type="body" sz="quarter" idx="31" hasCustomPrompt="1"/>
          </p:nvPr>
        </p:nvSpPr>
        <p:spPr>
          <a:xfrm>
            <a:off x="6468001" y="2130431"/>
            <a:ext cx="5370513" cy="366712"/>
          </a:xfrm>
          <a:ln>
            <a:noFill/>
          </a:ln>
          <a:extLst>
            <a:ext uri="{91240B29-F687-4f45-9708-019B960494DF}">
              <a14:hiddenLine xmlns:a14="http://schemas.microsoft.com/office/drawing/2010/main" xmlns="">
                <a:solidFill>
                  <a:srgbClr val="FFFFFF"/>
                </a:solidFill>
              </a14:hiddenLine>
            </a:ext>
          </a:extLst>
        </p:spPr>
        <p:txBody>
          <a:bodyPr vert="horz" lIns="72000" tIns="72000" rIns="72000" bIns="72000" rtlCol="0">
            <a:noAutofit/>
          </a:bodyPr>
          <a:lstStyle>
            <a:lvl1pPr marL="0" indent="0">
              <a:buNone/>
              <a:defRPr lang="en-US" sz="1867" b="0" i="0" dirty="0">
                <a:latin typeface="+mj-lt"/>
                <a:ea typeface="Open Sans Extrabold" panose="020B0606030504020204" pitchFamily="34" charset="0"/>
                <a:cs typeface="Open Sans Extrabold" panose="020B0606030504020204" pitchFamily="34" charset="0"/>
              </a:defRPr>
            </a:lvl1pPr>
            <a:lvl2pPr marL="359991" indent="0">
              <a:buFontTx/>
              <a:buNone/>
              <a:defRPr/>
            </a:lvl2pPr>
          </a:lstStyle>
          <a:p>
            <a:pPr marL="179996" lvl="0" indent="-179996">
              <a:spcBef>
                <a:spcPts val="1800"/>
              </a:spcBef>
              <a:spcAft>
                <a:spcPts val="600"/>
              </a:spcAft>
            </a:pPr>
            <a:r>
              <a:rPr lang="en-US"/>
              <a:t>Discussion Topics for this section</a:t>
            </a:r>
          </a:p>
        </p:txBody>
      </p:sp>
      <p:sp>
        <p:nvSpPr>
          <p:cNvPr id="11" name="Footer Placeholder 10">
            <a:extLst>
              <a:ext uri="{FF2B5EF4-FFF2-40B4-BE49-F238E27FC236}">
                <a16:creationId xmlns:a16="http://schemas.microsoft.com/office/drawing/2014/main" id="{95E15346-CEF8-4DB8-8368-9047CFD0FB1C}"/>
              </a:ext>
            </a:extLst>
          </p:cNvPr>
          <p:cNvSpPr>
            <a:spLocks noGrp="1"/>
          </p:cNvSpPr>
          <p:nvPr>
            <p:ph type="ftr" sz="quarter" idx="32"/>
          </p:nvPr>
        </p:nvSpPr>
        <p:spPr/>
        <p:txBody>
          <a:bodyPr/>
          <a:lstStyle/>
          <a:p>
            <a:r>
              <a:rPr lang="en-US"/>
              <a:t>PROPRIETARY &amp; CONFIDENTIAL</a:t>
            </a:r>
          </a:p>
        </p:txBody>
      </p:sp>
    </p:spTree>
    <p:extLst>
      <p:ext uri="{BB962C8B-B14F-4D97-AF65-F5344CB8AC3E}">
        <p14:creationId xmlns:p14="http://schemas.microsoft.com/office/powerpoint/2010/main" val="69167205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C0B302C-F6EF-4516-93CF-8E8E8B9B7925}"/>
              </a:ext>
            </a:extLst>
          </p:cNvPr>
          <p:cNvGraphicFramePr>
            <a:graphicFrameLocks noChangeAspect="1"/>
          </p:cNvGraphicFramePr>
          <p:nvPr>
            <p:custDataLst>
              <p:tags r:id="rId1"/>
            </p:custDataLst>
            <p:extLst>
              <p:ext uri="{D42A27DB-BD31-4B8C-83A1-F6EECF244321}">
                <p14:modId xmlns:p14="http://schemas.microsoft.com/office/powerpoint/2010/main" val="382466407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0" name="Object 19" hidden="1">
                        <a:extLst>
                          <a:ext uri="{FF2B5EF4-FFF2-40B4-BE49-F238E27FC236}">
                            <a16:creationId xmlns:a16="http://schemas.microsoft.com/office/drawing/2014/main" id="{3C0B302C-F6EF-4516-93CF-8E8E8B9B7925}"/>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2" y="72000"/>
            <a:ext cx="11471999" cy="864000"/>
          </a:xfrm>
        </p:spPr>
        <p:txBody>
          <a:bodyPr vert="horz" lIns="0" tIns="36000" rIns="0" bIns="36000">
            <a:noAutofit/>
          </a:bodyPr>
          <a:lstStyle>
            <a:lvl1pPr>
              <a:defRPr>
                <a:solidFill>
                  <a:srgbClr val="123D80"/>
                </a:solidFill>
              </a:defRPr>
            </a:lvl1pPr>
          </a:lstStyle>
          <a:p>
            <a:r>
              <a:rPr lang="x-none"/>
              <a:t>Click to edit Master title style</a:t>
            </a:r>
            <a:endParaRPr lang="en-US"/>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60002" y="1453700"/>
            <a:ext cx="11471999" cy="4746303"/>
          </a:xfrm>
        </p:spPr>
        <p:txBody>
          <a:bodyPr lIns="0" tIns="0" rIns="0" bIns="0">
            <a:noAutofit/>
          </a:bodyPr>
          <a:lstStyle>
            <a:lvl1pPr marL="179996" indent="-179996">
              <a:spcAft>
                <a:spcPts val="0"/>
              </a:spcAft>
              <a:tabLst/>
              <a:defRPr sz="1467"/>
            </a:lvl1pPr>
            <a:lvl2pPr marL="359991" indent="-179996">
              <a:spcBef>
                <a:spcPts val="300"/>
              </a:spcBef>
              <a:tabLst/>
              <a:defRPr sz="1467"/>
            </a:lvl2pPr>
            <a:lvl3pPr marL="539987" indent="-179996">
              <a:spcBef>
                <a:spcPts val="300"/>
              </a:spcBef>
              <a:tabLst/>
              <a:defRPr sz="1467"/>
            </a:lvl3pPr>
            <a:lvl4pPr marL="719982" indent="-179996">
              <a:spcBef>
                <a:spcPts val="300"/>
              </a:spcBef>
              <a:tabLst/>
              <a:defRPr sz="1467"/>
            </a:lvl4pPr>
            <a:lvl5pPr marL="899978" indent="-179996">
              <a:spcBef>
                <a:spcPts val="300"/>
              </a:spcBef>
              <a:tabLst/>
              <a:defRPr sz="1467"/>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Text Placeholder 7">
            <a:extLst>
              <a:ext uri="{FF2B5EF4-FFF2-40B4-BE49-F238E27FC236}">
                <a16:creationId xmlns:a16="http://schemas.microsoft.com/office/drawing/2014/main" id="{37471DD1-9E14-8342-B5B2-1DD024C1CB35}"/>
              </a:ext>
            </a:extLst>
          </p:cNvPr>
          <p:cNvSpPr>
            <a:spLocks noGrp="1"/>
          </p:cNvSpPr>
          <p:nvPr>
            <p:ph type="body" sz="quarter" idx="13" hasCustomPrompt="1"/>
          </p:nvPr>
        </p:nvSpPr>
        <p:spPr>
          <a:xfrm>
            <a:off x="359999" y="1016003"/>
            <a:ext cx="11471999" cy="287996"/>
          </a:xfrm>
        </p:spPr>
        <p:txBody>
          <a:bodyPr lIns="0" tIns="36000" rIns="0" bIns="36000">
            <a:noAutofit/>
          </a:bodyPr>
          <a:lstStyle>
            <a:lvl1pPr marL="0" indent="0">
              <a:buNone/>
              <a:defRPr sz="2000" b="0" i="0">
                <a:solidFill>
                  <a:schemeClr val="tx2"/>
                </a:solidFill>
                <a:latin typeface="Source Serif Pro" panose="02040603050405020204" pitchFamily="18" charset="0"/>
                <a:ea typeface="Source Serif Pro" panose="02040603050405020204" pitchFamily="18" charset="0"/>
                <a:cs typeface="Open Sans Semibold" panose="020B0606030504020204" pitchFamily="34" charset="0"/>
              </a:defRPr>
            </a:lvl1pPr>
          </a:lstStyle>
          <a:p>
            <a:pPr lvl="0"/>
            <a:r>
              <a:rPr lang="en-US"/>
              <a:t>Subtitle</a:t>
            </a:r>
          </a:p>
        </p:txBody>
      </p:sp>
      <p:cxnSp>
        <p:nvCxnSpPr>
          <p:cNvPr id="12" name="Straight Connector 11">
            <a:extLst>
              <a:ext uri="{FF2B5EF4-FFF2-40B4-BE49-F238E27FC236}">
                <a16:creationId xmlns:a16="http://schemas.microsoft.com/office/drawing/2014/main" id="{35CF38D2-2521-4BD4-B13C-C955C9888217}"/>
              </a:ext>
            </a:extLst>
          </p:cNvPr>
          <p:cNvCxnSpPr>
            <a:cxnSpLocks/>
          </p:cNvCxnSpPr>
          <p:nvPr userDrawn="1"/>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81E47880-E9F7-477C-B3A2-6E505C2E9175}"/>
              </a:ext>
            </a:extLst>
          </p:cNvPr>
          <p:cNvSpPr>
            <a:spLocks noGrp="1"/>
          </p:cNvSpPr>
          <p:nvPr>
            <p:ph type="ftr" sz="quarter" idx="15"/>
          </p:nvPr>
        </p:nvSpPr>
        <p:spPr/>
        <p:txBody>
          <a:bodyPr/>
          <a:lstStyle/>
          <a:p>
            <a:r>
              <a:rPr lang="en-US"/>
              <a:t>PROPRIETARY &amp; CONFIDENTIAL</a:t>
            </a:r>
          </a:p>
        </p:txBody>
      </p:sp>
    </p:spTree>
    <p:extLst>
      <p:ext uri="{BB962C8B-B14F-4D97-AF65-F5344CB8AC3E}">
        <p14:creationId xmlns:p14="http://schemas.microsoft.com/office/powerpoint/2010/main" val="236453597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with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3014211"/>
          </a:xfrm>
          <a:prstGeom prst="rect">
            <a:avLst/>
          </a:prstGeom>
        </p:spPr>
      </p:pic>
      <p:sp>
        <p:nvSpPr>
          <p:cNvPr id="8" name="Text Placeholder 7">
            <a:extLst>
              <a:ext uri="{FF2B5EF4-FFF2-40B4-BE49-F238E27FC236}">
                <a16:creationId xmlns:a16="http://schemas.microsoft.com/office/drawing/2014/main" id="{AFA5BD10-06D8-499E-B2FA-42F9AC7C60D4}"/>
              </a:ext>
            </a:extLst>
          </p:cNvPr>
          <p:cNvSpPr>
            <a:spLocks noGrp="1"/>
          </p:cNvSpPr>
          <p:nvPr>
            <p:ph type="body" sz="quarter" idx="16" hasCustomPrompt="1"/>
          </p:nvPr>
        </p:nvSpPr>
        <p:spPr>
          <a:xfrm>
            <a:off x="359997" y="3215406"/>
            <a:ext cx="11471987" cy="2984599"/>
          </a:xfrm>
        </p:spPr>
        <p:txBody>
          <a:bodyPr>
            <a:noAutofit/>
          </a:bodyPr>
          <a:lstStyle>
            <a:lvl1pPr marL="0" indent="0">
              <a:spcBef>
                <a:spcPts val="1200"/>
              </a:spcBef>
              <a:buNone/>
              <a:defRPr sz="2400" b="1">
                <a:solidFill>
                  <a:srgbClr val="123D80"/>
                </a:solidFill>
                <a:latin typeface="Source Serif Pro" panose="02040603050405020204" pitchFamily="18" charset="0"/>
              </a:defRPr>
            </a:lvl1pPr>
            <a:lvl2pPr marL="0" indent="0">
              <a:spcBef>
                <a:spcPts val="1200"/>
              </a:spcBef>
              <a:buSzPct val="80000"/>
              <a:buFont typeface="Wingdings" panose="05000000000000000000" pitchFamily="2" charset="2"/>
              <a:buNone/>
              <a:defRPr sz="2400" b="1">
                <a:latin typeface="Source Serif Pro" panose="02040603050405020204" pitchFamily="18" charset="0"/>
              </a:defRPr>
            </a:lvl2pPr>
            <a:lvl3pPr marL="266693" indent="-266693">
              <a:buSzPct val="80000"/>
              <a:buFont typeface="Wingdings" panose="05000000000000000000" pitchFamily="2" charset="2"/>
              <a:buChar char="§"/>
              <a:defRPr sz="2400">
                <a:latin typeface="Source Serif Pro" panose="02040603050405020204" pitchFamily="18" charset="0"/>
              </a:defRPr>
            </a:lvl3pPr>
            <a:lvl4pPr>
              <a:defRPr sz="2800">
                <a:latin typeface="Source Serif Pro" panose="02040603050405020204" pitchFamily="18" charset="0"/>
              </a:defRPr>
            </a:lvl4pPr>
            <a:lvl5pPr>
              <a:defRPr sz="2800">
                <a:latin typeface="Source Serif Pro" panose="02040603050405020204" pitchFamily="18" charset="0"/>
              </a:defRPr>
            </a:lvl5pPr>
          </a:lstStyle>
          <a:p>
            <a:pPr lvl="0"/>
            <a:r>
              <a:rPr lang="en-US"/>
              <a:t>Current Agenda Item (use “increase list level” once to indicate non-current items; twice for list of sub-items)</a:t>
            </a:r>
          </a:p>
          <a:p>
            <a:pPr lvl="1"/>
            <a:r>
              <a:rPr lang="en-US"/>
              <a:t>Non-Current Agenda Item (level 2 tab)</a:t>
            </a:r>
          </a:p>
          <a:p>
            <a:pPr lvl="2"/>
            <a:r>
              <a:rPr lang="en-US"/>
              <a:t>Sub Agenda Items (level 3 tab)</a:t>
            </a:r>
          </a:p>
        </p:txBody>
      </p:sp>
      <p:graphicFrame>
        <p:nvGraphicFramePr>
          <p:cNvPr id="4" name="Object 3" hidden="1">
            <a:extLst>
              <a:ext uri="{FF2B5EF4-FFF2-40B4-BE49-F238E27FC236}">
                <a16:creationId xmlns:a16="http://schemas.microsoft.com/office/drawing/2014/main" id="{37B3DC24-C1D2-4C70-BC4B-3DA72A4801D8}"/>
              </a:ext>
            </a:extLst>
          </p:cNvPr>
          <p:cNvGraphicFramePr>
            <a:graphicFrameLocks noChangeAspect="1"/>
          </p:cNvGraphicFramePr>
          <p:nvPr>
            <p:custDataLst>
              <p:tags r:id="rId1"/>
            </p:custDataLst>
            <p:extLst>
              <p:ext uri="{D42A27DB-BD31-4B8C-83A1-F6EECF244321}">
                <p14:modId xmlns:p14="http://schemas.microsoft.com/office/powerpoint/2010/main" val="19202030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4" name="Object 3" hidden="1">
                        <a:extLst>
                          <a:ext uri="{FF2B5EF4-FFF2-40B4-BE49-F238E27FC236}">
                            <a16:creationId xmlns:a16="http://schemas.microsoft.com/office/drawing/2014/main" id="{37B3DC24-C1D2-4C70-BC4B-3DA72A4801D8}"/>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1002895"/>
            <a:ext cx="11471999" cy="1800000"/>
          </a:xfrm>
        </p:spPr>
        <p:txBody>
          <a:bodyPr vert="horz" lIns="0" rIns="0">
            <a:noAutofit/>
          </a:bodyPr>
          <a:lstStyle>
            <a:lvl1pPr>
              <a:defRPr sz="5067">
                <a:solidFill>
                  <a:srgbClr val="18B7FB"/>
                </a:solidFill>
                <a:latin typeface="+mj-lt"/>
              </a:defRPr>
            </a:lvl1pPr>
          </a:lstStyle>
          <a:p>
            <a:r>
              <a:rPr lang="en-US"/>
              <a:t>Section Title / Divider</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60000" y="258097"/>
            <a:ext cx="11471995" cy="590551"/>
          </a:xfrm>
        </p:spPr>
        <p:txBody>
          <a:bodyPr lIns="0">
            <a:noAutofit/>
          </a:bodyPr>
          <a:lstStyle>
            <a:lvl1pPr marL="0" indent="0">
              <a:buNone/>
              <a:defRPr sz="1867"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6" name="Footer Placeholder 5">
            <a:extLst>
              <a:ext uri="{FF2B5EF4-FFF2-40B4-BE49-F238E27FC236}">
                <a16:creationId xmlns:a16="http://schemas.microsoft.com/office/drawing/2014/main" id="{1993D9BD-9E71-44D8-8EBB-A48D8978B275}"/>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390141170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with 3 Tex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3014211"/>
          </a:xfrm>
          <a:prstGeom prst="rect">
            <a:avLst/>
          </a:prstGeom>
        </p:spPr>
      </p:pic>
      <p:graphicFrame>
        <p:nvGraphicFramePr>
          <p:cNvPr id="5" name="Object 4" hidden="1">
            <a:extLst>
              <a:ext uri="{FF2B5EF4-FFF2-40B4-BE49-F238E27FC236}">
                <a16:creationId xmlns:a16="http://schemas.microsoft.com/office/drawing/2014/main" id="{692796F2-60BF-421A-B96D-17CBD2331380}"/>
              </a:ext>
            </a:extLst>
          </p:cNvPr>
          <p:cNvGraphicFramePr>
            <a:graphicFrameLocks noChangeAspect="1"/>
          </p:cNvGraphicFramePr>
          <p:nvPr>
            <p:custDataLst>
              <p:tags r:id="rId1"/>
            </p:custDataLst>
            <p:extLst>
              <p:ext uri="{D42A27DB-BD31-4B8C-83A1-F6EECF244321}">
                <p14:modId xmlns:p14="http://schemas.microsoft.com/office/powerpoint/2010/main" val="229515066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ct 4" hidden="1">
                        <a:extLst>
                          <a:ext uri="{FF2B5EF4-FFF2-40B4-BE49-F238E27FC236}">
                            <a16:creationId xmlns:a16="http://schemas.microsoft.com/office/drawing/2014/main" id="{692796F2-60BF-421A-B96D-17CBD2331380}"/>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1002895"/>
            <a:ext cx="11471991" cy="1800000"/>
          </a:xfrm>
        </p:spPr>
        <p:txBody>
          <a:bodyPr vert="horz" lIns="0" rIns="0">
            <a:noAutofit/>
          </a:bodyPr>
          <a:lstStyle>
            <a:lvl1pPr>
              <a:defRPr sz="5067">
                <a:solidFill>
                  <a:srgbClr val="18B7FB"/>
                </a:solidFill>
              </a:defRPr>
            </a:lvl1pPr>
          </a:lstStyle>
          <a:p>
            <a:r>
              <a:rPr lang="en-US"/>
              <a:t>Section Title / Divider</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60001" y="258097"/>
            <a:ext cx="11471999" cy="590551"/>
          </a:xfrm>
        </p:spPr>
        <p:txBody>
          <a:bodyPr lIns="0">
            <a:noAutofit/>
          </a:bodyPr>
          <a:lstStyle>
            <a:lvl1pPr marL="0" indent="0">
              <a:buNone/>
              <a:defRPr sz="1867"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9" y="3370261"/>
            <a:ext cx="3312000" cy="2829737"/>
          </a:xfrm>
        </p:spPr>
        <p:txBody>
          <a:bodyPr lIns="36000" tIns="36000" rIns="36000" bIns="36000">
            <a:noAutofit/>
          </a:bodyPr>
          <a:lstStyle>
            <a:lvl1pPr marL="0" indent="0">
              <a:buNone/>
              <a:defRPr sz="1600" b="0" i="0">
                <a:solidFill>
                  <a:schemeClr val="tx1"/>
                </a:solidFill>
                <a:latin typeface="+mn-lt"/>
                <a:ea typeface="Open Sans" panose="020B0606030504020204" pitchFamily="34" charset="0"/>
                <a:cs typeface="Open Sans" panose="020B0606030504020204" pitchFamily="34" charset="0"/>
              </a:defRPr>
            </a:lvl1pPr>
            <a:lvl2pPr marL="457189" indent="0">
              <a:buNone/>
              <a:defRPr/>
            </a:lvl2pPr>
          </a:lstStyle>
          <a:p>
            <a:r>
              <a:rPr lang="en-US"/>
              <a:t>Text</a:t>
            </a:r>
            <a:endParaRPr lang="en-US" b="0" i="0">
              <a:latin typeface="Open Sans" charset="0"/>
              <a:ea typeface="Open Sans" charset="0"/>
              <a:cs typeface="Open Sans" charset="0"/>
            </a:endParaRPr>
          </a:p>
        </p:txBody>
      </p:sp>
      <p:sp>
        <p:nvSpPr>
          <p:cNvPr id="11" name="Text Placeholder 9">
            <a:extLst>
              <a:ext uri="{FF2B5EF4-FFF2-40B4-BE49-F238E27FC236}">
                <a16:creationId xmlns:a16="http://schemas.microsoft.com/office/drawing/2014/main" id="{60897AA8-A50C-4A42-9DB1-1F4071AB349B}"/>
              </a:ext>
            </a:extLst>
          </p:cNvPr>
          <p:cNvSpPr>
            <a:spLocks noGrp="1"/>
          </p:cNvSpPr>
          <p:nvPr>
            <p:ph type="body" sz="quarter" idx="15" hasCustomPrompt="1"/>
          </p:nvPr>
        </p:nvSpPr>
        <p:spPr>
          <a:xfrm>
            <a:off x="4440000" y="3370261"/>
            <a:ext cx="3312000" cy="2829737"/>
          </a:xfrm>
        </p:spPr>
        <p:txBody>
          <a:bodyPr lIns="36000" tIns="36000" rIns="36000" bIns="36000">
            <a:noAutofit/>
          </a:bodyPr>
          <a:lstStyle>
            <a:lvl1pPr marL="0" indent="0">
              <a:buNone/>
              <a:defRPr sz="1600" b="0" i="0">
                <a:solidFill>
                  <a:schemeClr val="tx1"/>
                </a:solidFill>
                <a:latin typeface="+mn-lt"/>
                <a:ea typeface="Open Sans" panose="020B0606030504020204" pitchFamily="34" charset="0"/>
                <a:cs typeface="Open Sans" panose="020B0606030504020204" pitchFamily="34" charset="0"/>
              </a:defRPr>
            </a:lvl1pPr>
            <a:lvl2pPr marL="457189" indent="0">
              <a:buNone/>
              <a:defRPr/>
            </a:lvl2pPr>
          </a:lstStyle>
          <a:p>
            <a:r>
              <a:rPr lang="en-US"/>
              <a:t>Text</a:t>
            </a:r>
            <a:endParaRPr lang="en-US" b="0" i="0">
              <a:latin typeface="Open Sans" charset="0"/>
              <a:ea typeface="Open Sans" charset="0"/>
              <a:cs typeface="Open Sans" charset="0"/>
            </a:endParaRPr>
          </a:p>
        </p:txBody>
      </p:sp>
      <p:sp>
        <p:nvSpPr>
          <p:cNvPr id="13" name="Text Placeholder 9">
            <a:extLst>
              <a:ext uri="{FF2B5EF4-FFF2-40B4-BE49-F238E27FC236}">
                <a16:creationId xmlns:a16="http://schemas.microsoft.com/office/drawing/2014/main" id="{80D35EBD-329A-9141-ADD2-C688AE3587CA}"/>
              </a:ext>
            </a:extLst>
          </p:cNvPr>
          <p:cNvSpPr>
            <a:spLocks noGrp="1"/>
          </p:cNvSpPr>
          <p:nvPr>
            <p:ph type="body" sz="quarter" idx="16" hasCustomPrompt="1"/>
          </p:nvPr>
        </p:nvSpPr>
        <p:spPr>
          <a:xfrm>
            <a:off x="8519997" y="3370261"/>
            <a:ext cx="3312000" cy="2829737"/>
          </a:xfrm>
        </p:spPr>
        <p:txBody>
          <a:bodyPr lIns="36000" tIns="36000" rIns="36000" bIns="36000">
            <a:noAutofit/>
          </a:bodyPr>
          <a:lstStyle>
            <a:lvl1pPr marL="0" indent="0">
              <a:buNone/>
              <a:defRPr sz="1600" b="0" i="0">
                <a:solidFill>
                  <a:schemeClr val="tx1"/>
                </a:solidFill>
                <a:latin typeface="+mn-lt"/>
                <a:ea typeface="Open Sans" panose="020B0606030504020204" pitchFamily="34" charset="0"/>
                <a:cs typeface="Open Sans" panose="020B0606030504020204" pitchFamily="34" charset="0"/>
              </a:defRPr>
            </a:lvl1pPr>
            <a:lvl2pPr marL="457189" indent="0">
              <a:buNone/>
              <a:defRPr/>
            </a:lvl2pPr>
          </a:lstStyle>
          <a:p>
            <a:r>
              <a:rPr lang="en-US"/>
              <a:t>Text</a:t>
            </a:r>
            <a:endParaRPr lang="en-US" b="0" i="0">
              <a:latin typeface="Open Sans" charset="0"/>
              <a:ea typeface="Open Sans" charset="0"/>
              <a:cs typeface="Open Sans" charset="0"/>
            </a:endParaRPr>
          </a:p>
        </p:txBody>
      </p:sp>
      <p:sp>
        <p:nvSpPr>
          <p:cNvPr id="6" name="Footer Placeholder 5">
            <a:extLst>
              <a:ext uri="{FF2B5EF4-FFF2-40B4-BE49-F238E27FC236}">
                <a16:creationId xmlns:a16="http://schemas.microsoft.com/office/drawing/2014/main" id="{F0272FD8-3E2B-4E94-A3AD-D894E8B36B6C}"/>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214046713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with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5679019" cy="6858000"/>
          </a:xfrm>
          <a:prstGeom prst="rect">
            <a:avLst/>
          </a:prstGeom>
        </p:spPr>
      </p:pic>
      <p:graphicFrame>
        <p:nvGraphicFramePr>
          <p:cNvPr id="2" name="Object 1" hidden="1">
            <a:extLst>
              <a:ext uri="{FF2B5EF4-FFF2-40B4-BE49-F238E27FC236}">
                <a16:creationId xmlns:a16="http://schemas.microsoft.com/office/drawing/2014/main" id="{D0C72124-3F16-4004-9FB9-91677CD4E0D7}"/>
              </a:ext>
            </a:extLst>
          </p:cNvPr>
          <p:cNvGraphicFramePr>
            <a:graphicFrameLocks noChangeAspect="1"/>
          </p:cNvGraphicFramePr>
          <p:nvPr>
            <p:custDataLst>
              <p:tags r:id="rId1"/>
            </p:custDataLst>
            <p:extLst>
              <p:ext uri="{D42A27DB-BD31-4B8C-83A1-F6EECF244321}">
                <p14:modId xmlns:p14="http://schemas.microsoft.com/office/powerpoint/2010/main" val="344129469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Object 1" hidden="1">
                        <a:extLst>
                          <a:ext uri="{FF2B5EF4-FFF2-40B4-BE49-F238E27FC236}">
                            <a16:creationId xmlns:a16="http://schemas.microsoft.com/office/drawing/2014/main" id="{D0C72124-3F16-4004-9FB9-91677CD4E0D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61" y="402109"/>
            <a:ext cx="2312692" cy="481811"/>
          </a:xfrm>
          <a:prstGeom prst="rect">
            <a:avLst/>
          </a:prstGeom>
        </p:spPr>
      </p:pic>
      <p:sp>
        <p:nvSpPr>
          <p:cNvPr id="66" name="Title 1">
            <a:extLst>
              <a:ext uri="{FF2B5EF4-FFF2-40B4-BE49-F238E27FC236}">
                <a16:creationId xmlns:a16="http://schemas.microsoft.com/office/drawing/2014/main" id="{0DAE4114-C2E5-421E-9C58-2626F826E8EE}"/>
              </a:ext>
            </a:extLst>
          </p:cNvPr>
          <p:cNvSpPr>
            <a:spLocks noGrp="1"/>
          </p:cNvSpPr>
          <p:nvPr>
            <p:ph type="ctrTitle" hasCustomPrompt="1"/>
          </p:nvPr>
        </p:nvSpPr>
        <p:spPr>
          <a:xfrm>
            <a:off x="629267" y="1448003"/>
            <a:ext cx="4425597" cy="2231996"/>
          </a:xfrm>
        </p:spPr>
        <p:txBody>
          <a:bodyPr vert="horz" anchor="b">
            <a:noAutofit/>
          </a:bodyPr>
          <a:lstStyle>
            <a:lvl1pPr algn="ctr">
              <a:defRPr sz="4000">
                <a:solidFill>
                  <a:srgbClr val="18B7FB"/>
                </a:solidFill>
              </a:defRPr>
            </a:lvl1pPr>
          </a:lstStyle>
          <a:p>
            <a:r>
              <a:rPr lang="en-US"/>
              <a:t>Section Divider Title</a:t>
            </a:r>
          </a:p>
        </p:txBody>
      </p:sp>
      <p:sp>
        <p:nvSpPr>
          <p:cNvPr id="67" name="Subtitle 2">
            <a:extLst>
              <a:ext uri="{FF2B5EF4-FFF2-40B4-BE49-F238E27FC236}">
                <a16:creationId xmlns:a16="http://schemas.microsoft.com/office/drawing/2014/main" id="{12C1BFB6-536F-49DC-8CBE-4007DB50F957}"/>
              </a:ext>
            </a:extLst>
          </p:cNvPr>
          <p:cNvSpPr>
            <a:spLocks noGrp="1"/>
          </p:cNvSpPr>
          <p:nvPr>
            <p:ph type="subTitle" idx="1" hasCustomPrompt="1"/>
          </p:nvPr>
        </p:nvSpPr>
        <p:spPr>
          <a:xfrm>
            <a:off x="629267" y="4112004"/>
            <a:ext cx="4425597" cy="1573617"/>
          </a:xfrm>
          <a:prstGeom prst="rect">
            <a:avLst/>
          </a:prstGeom>
        </p:spPr>
        <p:txBody>
          <a:bodyPr>
            <a:noAutofit/>
          </a:bodyPr>
          <a:lstStyle>
            <a:lvl1pPr marL="0" indent="0" algn="ctr">
              <a:buNone/>
              <a:defRPr sz="2400" b="0" i="0">
                <a:solidFill>
                  <a:schemeClr val="bg1"/>
                </a:solidFill>
                <a:latin typeface="Source Serif Pro" panose="02040603050405020204" pitchFamily="18" charset="0"/>
                <a:ea typeface="Source Serif Pro" panose="02040603050405020204" pitchFamily="18"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divider subtitle</a:t>
            </a:r>
          </a:p>
        </p:txBody>
      </p:sp>
      <p:sp>
        <p:nvSpPr>
          <p:cNvPr id="15" name="Picture Placeholder 6">
            <a:extLst>
              <a:ext uri="{FF2B5EF4-FFF2-40B4-BE49-F238E27FC236}">
                <a16:creationId xmlns:a16="http://schemas.microsoft.com/office/drawing/2014/main" id="{7F94385B-D6AB-4A52-841E-59DC6D14AB4A}"/>
              </a:ext>
            </a:extLst>
          </p:cNvPr>
          <p:cNvSpPr>
            <a:spLocks noGrp="1"/>
          </p:cNvSpPr>
          <p:nvPr>
            <p:ph type="pic" sz="quarter" idx="15" hasCustomPrompt="1"/>
          </p:nvPr>
        </p:nvSpPr>
        <p:spPr>
          <a:xfrm>
            <a:off x="5684133" y="1"/>
            <a:ext cx="6507868" cy="6857999"/>
          </a:xfrm>
        </p:spPr>
        <p:txBody>
          <a:bodyPr lIns="72390" tIns="72390" rIns="72390" bIns="72390"/>
          <a:lstStyle>
            <a:lvl1pPr marL="0" indent="0">
              <a:spcBef>
                <a:spcPts val="0"/>
              </a:spcBef>
              <a:buNone/>
              <a:defRPr sz="1867" b="1"/>
            </a:lvl1pPr>
          </a:lstStyle>
          <a:p>
            <a:r>
              <a:rPr lang="en-US"/>
              <a:t>Click picture icon</a:t>
            </a:r>
            <a:br>
              <a:rPr lang="en-US"/>
            </a:br>
            <a:r>
              <a:rPr lang="en-US"/>
              <a:t>to add picture</a:t>
            </a:r>
          </a:p>
        </p:txBody>
      </p:sp>
    </p:spTree>
    <p:extLst>
      <p:ext uri="{BB962C8B-B14F-4D97-AF65-F5344CB8AC3E}">
        <p14:creationId xmlns:p14="http://schemas.microsoft.com/office/powerpoint/2010/main" val="391902501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5679019" cy="6858000"/>
          </a:xfrm>
          <a:prstGeom prst="rect">
            <a:avLst/>
          </a:prstGeom>
        </p:spPr>
      </p:pic>
      <p:graphicFrame>
        <p:nvGraphicFramePr>
          <p:cNvPr id="2" name="Object 1" hidden="1">
            <a:extLst>
              <a:ext uri="{FF2B5EF4-FFF2-40B4-BE49-F238E27FC236}">
                <a16:creationId xmlns:a16="http://schemas.microsoft.com/office/drawing/2014/main" id="{D0C72124-3F16-4004-9FB9-91677CD4E0D7}"/>
              </a:ext>
            </a:extLst>
          </p:cNvPr>
          <p:cNvGraphicFramePr>
            <a:graphicFrameLocks noChangeAspect="1"/>
          </p:cNvGraphicFramePr>
          <p:nvPr>
            <p:custDataLst>
              <p:tags r:id="rId1"/>
            </p:custDataLst>
            <p:extLst>
              <p:ext uri="{D42A27DB-BD31-4B8C-83A1-F6EECF244321}">
                <p14:modId xmlns:p14="http://schemas.microsoft.com/office/powerpoint/2010/main" val="201422729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Object 1" hidden="1">
                        <a:extLst>
                          <a:ext uri="{FF2B5EF4-FFF2-40B4-BE49-F238E27FC236}">
                            <a16:creationId xmlns:a16="http://schemas.microsoft.com/office/drawing/2014/main" id="{D0C72124-3F16-4004-9FB9-91677CD4E0D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61" y="402109"/>
            <a:ext cx="2312692" cy="481811"/>
          </a:xfrm>
          <a:prstGeom prst="rect">
            <a:avLst/>
          </a:prstGeom>
        </p:spPr>
      </p:pic>
      <p:sp>
        <p:nvSpPr>
          <p:cNvPr id="66" name="Title 1">
            <a:extLst>
              <a:ext uri="{FF2B5EF4-FFF2-40B4-BE49-F238E27FC236}">
                <a16:creationId xmlns:a16="http://schemas.microsoft.com/office/drawing/2014/main" id="{0DAE4114-C2E5-421E-9C58-2626F826E8EE}"/>
              </a:ext>
            </a:extLst>
          </p:cNvPr>
          <p:cNvSpPr>
            <a:spLocks noGrp="1"/>
          </p:cNvSpPr>
          <p:nvPr>
            <p:ph type="ctrTitle" hasCustomPrompt="1"/>
          </p:nvPr>
        </p:nvSpPr>
        <p:spPr>
          <a:xfrm>
            <a:off x="629267" y="1448005"/>
            <a:ext cx="4425597" cy="1573617"/>
          </a:xfrm>
        </p:spPr>
        <p:txBody>
          <a:bodyPr vert="horz" anchor="b">
            <a:noAutofit/>
          </a:bodyPr>
          <a:lstStyle>
            <a:lvl1pPr algn="ctr">
              <a:defRPr sz="8000">
                <a:solidFill>
                  <a:srgbClr val="18B7FB"/>
                </a:solidFill>
              </a:defRPr>
            </a:lvl1pPr>
          </a:lstStyle>
          <a:p>
            <a:r>
              <a:rPr lang="en-US"/>
              <a:t>Q&amp;A</a:t>
            </a:r>
          </a:p>
        </p:txBody>
      </p:sp>
      <p:pic>
        <p:nvPicPr>
          <p:cNvPr id="29" name="Graphic 28">
            <a:extLst>
              <a:ext uri="{FF2B5EF4-FFF2-40B4-BE49-F238E27FC236}">
                <a16:creationId xmlns:a16="http://schemas.microsoft.com/office/drawing/2014/main" id="{A8AF22A9-8E15-4579-98FF-AD7D4C5152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05970" y="3511169"/>
            <a:ext cx="1444535" cy="2145707"/>
          </a:xfrm>
          <a:prstGeom prst="rect">
            <a:avLst/>
          </a:prstGeom>
        </p:spPr>
      </p:pic>
      <p:sp>
        <p:nvSpPr>
          <p:cNvPr id="6" name="Rectangle 5"/>
          <p:cNvSpPr/>
          <p:nvPr userDrawn="1"/>
        </p:nvSpPr>
        <p:spPr>
          <a:xfrm>
            <a:off x="6003667" y="3244335"/>
            <a:ext cx="954247" cy="482120"/>
          </a:xfrm>
          <a:prstGeom prst="rect">
            <a:avLst/>
          </a:prstGeom>
        </p:spPr>
        <p:txBody>
          <a:bodyPr wrap="square">
            <a:spAutoFit/>
          </a:bodyPr>
          <a:lstStyle/>
          <a:p>
            <a:r>
              <a:rPr lang="en-US" sz="2533"/>
              <a:t> </a:t>
            </a:r>
          </a:p>
        </p:txBody>
      </p:sp>
    </p:spTree>
    <p:extLst>
      <p:ext uri="{BB962C8B-B14F-4D97-AF65-F5344CB8AC3E}">
        <p14:creationId xmlns:p14="http://schemas.microsoft.com/office/powerpoint/2010/main" val="312966224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DAA53F2-651B-4E47-8BE4-F2B6A620EF68}"/>
              </a:ext>
            </a:extLst>
          </p:cNvPr>
          <p:cNvGraphicFramePr>
            <a:graphicFrameLocks noChangeAspect="1"/>
          </p:cNvGraphicFramePr>
          <p:nvPr>
            <p:custDataLst>
              <p:tags r:id="rId1"/>
            </p:custDataLst>
            <p:extLst>
              <p:ext uri="{D42A27DB-BD31-4B8C-83A1-F6EECF244321}">
                <p14:modId xmlns:p14="http://schemas.microsoft.com/office/powerpoint/2010/main" val="52233146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3DAA53F2-651B-4E47-8BE4-F2B6A620EF68}"/>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60001" y="71999"/>
            <a:ext cx="11471993" cy="864000"/>
          </a:xfrm>
        </p:spPr>
        <p:txBody>
          <a:bodyPr vert="horz" lIns="0" rIns="0"/>
          <a:lstStyle>
            <a:lvl1pPr>
              <a:defRPr>
                <a:solidFill>
                  <a:srgbClr val="18C76F"/>
                </a:solidFill>
              </a:defRPr>
            </a:lvl1pPr>
          </a:lstStyle>
          <a:p>
            <a:r>
              <a:rPr lang="en-US"/>
              <a:t>Speakers</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360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BA611768-7DDF-1E41-A398-7A115CACCAA1}"/>
              </a:ext>
            </a:extLst>
          </p:cNvPr>
          <p:cNvSpPr>
            <a:spLocks noGrp="1" noChangeAspect="1"/>
          </p:cNvSpPr>
          <p:nvPr>
            <p:ph type="pic" sz="quarter" idx="13" hasCustomPrompt="1"/>
          </p:nvPr>
        </p:nvSpPr>
        <p:spPr>
          <a:xfrm>
            <a:off x="4710000" y="1518997"/>
            <a:ext cx="2772000" cy="27720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3" name="Picture Placeholder 6">
            <a:extLst>
              <a:ext uri="{FF2B5EF4-FFF2-40B4-BE49-F238E27FC236}">
                <a16:creationId xmlns:a16="http://schemas.microsoft.com/office/drawing/2014/main" id="{78964D8A-993B-5345-93FA-FC645C2ED728}"/>
              </a:ext>
            </a:extLst>
          </p:cNvPr>
          <p:cNvSpPr>
            <a:spLocks noGrp="1" noChangeAspect="1"/>
          </p:cNvSpPr>
          <p:nvPr>
            <p:ph type="pic" sz="quarter" idx="14" hasCustomPrompt="1"/>
          </p:nvPr>
        </p:nvSpPr>
        <p:spPr>
          <a:xfrm>
            <a:off x="886000" y="1518997"/>
            <a:ext cx="2772000" cy="27720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4" name="Picture Placeholder 6">
            <a:extLst>
              <a:ext uri="{FF2B5EF4-FFF2-40B4-BE49-F238E27FC236}">
                <a16:creationId xmlns:a16="http://schemas.microsoft.com/office/drawing/2014/main" id="{7C060F05-A8BB-3446-AC46-3F4D32936B23}"/>
              </a:ext>
            </a:extLst>
          </p:cNvPr>
          <p:cNvSpPr>
            <a:spLocks noGrp="1" noChangeAspect="1"/>
          </p:cNvSpPr>
          <p:nvPr>
            <p:ph type="pic" sz="quarter" idx="15" hasCustomPrompt="1"/>
          </p:nvPr>
        </p:nvSpPr>
        <p:spPr>
          <a:xfrm>
            <a:off x="8534000" y="1518997"/>
            <a:ext cx="2772000" cy="27720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5" name="Text Placeholder 14">
            <a:extLst>
              <a:ext uri="{FF2B5EF4-FFF2-40B4-BE49-F238E27FC236}">
                <a16:creationId xmlns:a16="http://schemas.microsoft.com/office/drawing/2014/main" id="{0F5A2C8D-D070-CF4F-9C14-CDCC69482397}"/>
              </a:ext>
            </a:extLst>
          </p:cNvPr>
          <p:cNvSpPr>
            <a:spLocks noGrp="1"/>
          </p:cNvSpPr>
          <p:nvPr>
            <p:ph type="body" sz="quarter" idx="16" hasCustomPrompt="1"/>
          </p:nvPr>
        </p:nvSpPr>
        <p:spPr>
          <a:xfrm>
            <a:off x="4332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17" name="Text Placeholder 16">
            <a:extLst>
              <a:ext uri="{FF2B5EF4-FFF2-40B4-BE49-F238E27FC236}">
                <a16:creationId xmlns:a16="http://schemas.microsoft.com/office/drawing/2014/main" id="{C27A27EB-2B1B-D24A-9C94-695CE058F25F}"/>
              </a:ext>
            </a:extLst>
          </p:cNvPr>
          <p:cNvSpPr>
            <a:spLocks noGrp="1"/>
          </p:cNvSpPr>
          <p:nvPr>
            <p:ph type="body" sz="quarter" idx="17" hasCustomPrompt="1"/>
          </p:nvPr>
        </p:nvSpPr>
        <p:spPr>
          <a:xfrm>
            <a:off x="4332000" y="4904051"/>
            <a:ext cx="3528000" cy="720000"/>
          </a:xfrm>
        </p:spPr>
        <p:txBody>
          <a:bodyPr anchor="t">
            <a:no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br>
              <a:rPr lang="en-US"/>
            </a:br>
            <a:r>
              <a:rPr lang="en-US"/>
              <a:t>Affiliation</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08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08000" y="4904051"/>
            <a:ext cx="3528000" cy="720000"/>
          </a:xfrm>
        </p:spPr>
        <p:txBody>
          <a:bodyPr anchor="t">
            <a:no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br>
              <a:rPr lang="en-US"/>
            </a:br>
            <a:r>
              <a:rPr lang="en-US"/>
              <a:t>Affiliation</a:t>
            </a:r>
          </a:p>
        </p:txBody>
      </p:sp>
      <p:sp>
        <p:nvSpPr>
          <p:cNvPr id="20" name="Text Placeholder 14">
            <a:extLst>
              <a:ext uri="{FF2B5EF4-FFF2-40B4-BE49-F238E27FC236}">
                <a16:creationId xmlns:a16="http://schemas.microsoft.com/office/drawing/2014/main" id="{C918BD10-098E-D448-AD2F-96BC609BBCE5}"/>
              </a:ext>
            </a:extLst>
          </p:cNvPr>
          <p:cNvSpPr>
            <a:spLocks noGrp="1"/>
          </p:cNvSpPr>
          <p:nvPr>
            <p:ph type="body" sz="quarter" idx="20" hasCustomPrompt="1"/>
          </p:nvPr>
        </p:nvSpPr>
        <p:spPr>
          <a:xfrm>
            <a:off x="8156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21" name="Text Placeholder 16">
            <a:extLst>
              <a:ext uri="{FF2B5EF4-FFF2-40B4-BE49-F238E27FC236}">
                <a16:creationId xmlns:a16="http://schemas.microsoft.com/office/drawing/2014/main" id="{FE427864-088B-0D45-B702-2E649E385755}"/>
              </a:ext>
            </a:extLst>
          </p:cNvPr>
          <p:cNvSpPr>
            <a:spLocks noGrp="1"/>
          </p:cNvSpPr>
          <p:nvPr>
            <p:ph type="body" sz="quarter" idx="21" hasCustomPrompt="1"/>
          </p:nvPr>
        </p:nvSpPr>
        <p:spPr>
          <a:xfrm>
            <a:off x="8156000" y="4904051"/>
            <a:ext cx="3528000" cy="720000"/>
          </a:xfrm>
        </p:spPr>
        <p:txBody>
          <a:bodyPr anchor="t">
            <a:no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br>
              <a:rPr lang="en-US"/>
            </a:br>
            <a:r>
              <a:rPr lang="en-US"/>
              <a:t>Affiliation</a:t>
            </a:r>
          </a:p>
        </p:txBody>
      </p:sp>
      <p:sp>
        <p:nvSpPr>
          <p:cNvPr id="6" name="Footer Placeholder 5">
            <a:extLst>
              <a:ext uri="{FF2B5EF4-FFF2-40B4-BE49-F238E27FC236}">
                <a16:creationId xmlns:a16="http://schemas.microsoft.com/office/drawing/2014/main" id="{25995040-6B49-426E-8C08-9F778C5E52B0}"/>
              </a:ext>
            </a:extLst>
          </p:cNvPr>
          <p:cNvSpPr>
            <a:spLocks noGrp="1"/>
          </p:cNvSpPr>
          <p:nvPr>
            <p:ph type="ftr" sz="quarter" idx="22"/>
          </p:nvPr>
        </p:nvSpPr>
        <p:spPr/>
        <p:txBody>
          <a:bodyPr/>
          <a:lstStyle/>
          <a:p>
            <a:r>
              <a:rPr lang="en-US"/>
              <a:t>PROPRIETARY &amp; CONFIDENTIAL</a:t>
            </a:r>
          </a:p>
        </p:txBody>
      </p:sp>
    </p:spTree>
    <p:extLst>
      <p:ext uri="{BB962C8B-B14F-4D97-AF65-F5344CB8AC3E}">
        <p14:creationId xmlns:p14="http://schemas.microsoft.com/office/powerpoint/2010/main" val="87084349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esenter Bio">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8513A6E-4536-4379-9CB9-5F2CF690E7D4}"/>
              </a:ext>
            </a:extLst>
          </p:cNvPr>
          <p:cNvSpPr/>
          <p:nvPr userDrawn="1"/>
        </p:nvSpPr>
        <p:spPr>
          <a:xfrm>
            <a:off x="0" y="1"/>
            <a:ext cx="12192000" cy="6284423"/>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533"/>
          </a:p>
        </p:txBody>
      </p:sp>
      <p:graphicFrame>
        <p:nvGraphicFramePr>
          <p:cNvPr id="9" name="Object 8" hidden="1">
            <a:extLst>
              <a:ext uri="{FF2B5EF4-FFF2-40B4-BE49-F238E27FC236}">
                <a16:creationId xmlns:a16="http://schemas.microsoft.com/office/drawing/2014/main" id="{3DAA53F2-651B-4E47-8BE4-F2B6A620EF68}"/>
              </a:ext>
            </a:extLst>
          </p:cNvPr>
          <p:cNvGraphicFramePr>
            <a:graphicFrameLocks noChangeAspect="1"/>
          </p:cNvGraphicFramePr>
          <p:nvPr>
            <p:custDataLst>
              <p:tags r:id="rId1"/>
            </p:custDataLst>
            <p:extLst>
              <p:ext uri="{D42A27DB-BD31-4B8C-83A1-F6EECF244321}">
                <p14:modId xmlns:p14="http://schemas.microsoft.com/office/powerpoint/2010/main" val="388555677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3DAA53F2-651B-4E47-8BE4-F2B6A620EF68}"/>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60001" y="71999"/>
            <a:ext cx="11471993" cy="864000"/>
          </a:xfrm>
        </p:spPr>
        <p:txBody>
          <a:bodyPr vert="horz" lIns="0" rIns="0"/>
          <a:lstStyle>
            <a:lvl1pPr>
              <a:defRPr>
                <a:solidFill>
                  <a:srgbClr val="18C76F"/>
                </a:solidFill>
              </a:defRPr>
            </a:lvl1pPr>
          </a:lstStyle>
          <a:p>
            <a:r>
              <a:rPr lang="en-US"/>
              <a:t>Presenter</a:t>
            </a:r>
          </a:p>
        </p:txBody>
      </p:sp>
      <p:cxnSp>
        <p:nvCxnSpPr>
          <p:cNvPr id="11" name="Straight Connector 10">
            <a:extLst>
              <a:ext uri="{FF2B5EF4-FFF2-40B4-BE49-F238E27FC236}">
                <a16:creationId xmlns:a16="http://schemas.microsoft.com/office/drawing/2014/main" id="{E438CD07-7349-4340-9AC4-ECA4E8DAF590}"/>
              </a:ext>
            </a:extLst>
          </p:cNvPr>
          <p:cNvCxnSpPr/>
          <p:nvPr/>
        </p:nvCxnSpPr>
        <p:spPr>
          <a:xfrm>
            <a:off x="0" y="9360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78964D8A-993B-5345-93FA-FC645C2ED728}"/>
              </a:ext>
            </a:extLst>
          </p:cNvPr>
          <p:cNvSpPr>
            <a:spLocks noGrp="1" noChangeAspect="1"/>
          </p:cNvSpPr>
          <p:nvPr>
            <p:ph type="pic" sz="quarter" idx="14" hasCustomPrompt="1"/>
          </p:nvPr>
        </p:nvSpPr>
        <p:spPr>
          <a:xfrm>
            <a:off x="886000" y="1518997"/>
            <a:ext cx="2772000" cy="27720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08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08000" y="4904051"/>
            <a:ext cx="3528000" cy="720000"/>
          </a:xfrm>
        </p:spPr>
        <p:txBody>
          <a:bodyPr anchor="t">
            <a:no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br>
              <a:rPr lang="en-US"/>
            </a:br>
            <a:r>
              <a:rPr lang="en-US"/>
              <a:t>Affiliation</a:t>
            </a:r>
          </a:p>
        </p:txBody>
      </p:sp>
      <p:sp>
        <p:nvSpPr>
          <p:cNvPr id="6" name="Text Placeholder 5">
            <a:extLst>
              <a:ext uri="{FF2B5EF4-FFF2-40B4-BE49-F238E27FC236}">
                <a16:creationId xmlns:a16="http://schemas.microsoft.com/office/drawing/2014/main" id="{B9067091-6075-4EAE-9210-47B754F619F6}"/>
              </a:ext>
            </a:extLst>
          </p:cNvPr>
          <p:cNvSpPr>
            <a:spLocks noGrp="1"/>
          </p:cNvSpPr>
          <p:nvPr>
            <p:ph type="body" sz="quarter" idx="23" hasCustomPrompt="1"/>
          </p:nvPr>
        </p:nvSpPr>
        <p:spPr>
          <a:xfrm>
            <a:off x="5021263" y="1540993"/>
            <a:ext cx="6810728" cy="4083059"/>
          </a:xfrm>
        </p:spPr>
        <p:txBody>
          <a:bodyPr>
            <a:noAutofit/>
          </a:bodyPr>
          <a:lstStyle>
            <a:lvl1pPr marL="0" indent="0">
              <a:buNone/>
              <a:defRPr sz="2000">
                <a:solidFill>
                  <a:schemeClr val="bg1"/>
                </a:solidFill>
              </a:defRPr>
            </a:lvl1pPr>
            <a:lvl2pPr marL="271456" indent="-271456">
              <a:buClr>
                <a:schemeClr val="bg1"/>
              </a:buCl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Biography</a:t>
            </a:r>
          </a:p>
          <a:p>
            <a:pPr lvl="1"/>
            <a:r>
              <a:rPr lang="en-US"/>
              <a:t>Second level</a:t>
            </a:r>
          </a:p>
        </p:txBody>
      </p:sp>
      <p:sp>
        <p:nvSpPr>
          <p:cNvPr id="7" name="Footer Placeholder 6">
            <a:extLst>
              <a:ext uri="{FF2B5EF4-FFF2-40B4-BE49-F238E27FC236}">
                <a16:creationId xmlns:a16="http://schemas.microsoft.com/office/drawing/2014/main" id="{DBAE9CF1-90DD-460F-B867-8D4798DB84F1}"/>
              </a:ext>
            </a:extLst>
          </p:cNvPr>
          <p:cNvSpPr>
            <a:spLocks noGrp="1"/>
          </p:cNvSpPr>
          <p:nvPr>
            <p:ph type="ftr" sz="quarter" idx="24"/>
          </p:nvPr>
        </p:nvSpPr>
        <p:spPr/>
        <p:txBody>
          <a:bodyPr/>
          <a:lstStyle/>
          <a:p>
            <a:r>
              <a:rPr lang="en-US"/>
              <a:t>PROPRIETARY &amp; CONFIDENTIAL</a:t>
            </a:r>
          </a:p>
        </p:txBody>
      </p:sp>
    </p:spTree>
    <p:extLst>
      <p:ext uri="{BB962C8B-B14F-4D97-AF65-F5344CB8AC3E}">
        <p14:creationId xmlns:p14="http://schemas.microsoft.com/office/powerpoint/2010/main" val="253726204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7D5B23F-83AB-4E2D-AD54-64F8B15EFB8B}"/>
              </a:ext>
            </a:extLst>
          </p:cNvPr>
          <p:cNvSpPr/>
          <p:nvPr/>
        </p:nvSpPr>
        <p:spPr>
          <a:xfrm>
            <a:off x="0" y="1140541"/>
            <a:ext cx="12192000" cy="5717459"/>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533"/>
          </a:p>
        </p:txBody>
      </p:sp>
      <p:sp>
        <p:nvSpPr>
          <p:cNvPr id="16" name="Picture Placeholder 6">
            <a:extLst>
              <a:ext uri="{FF2B5EF4-FFF2-40B4-BE49-F238E27FC236}">
                <a16:creationId xmlns:a16="http://schemas.microsoft.com/office/drawing/2014/main" id="{355B9AB3-CD3D-4629-ACA4-94AB0EEF3E88}"/>
              </a:ext>
            </a:extLst>
          </p:cNvPr>
          <p:cNvSpPr>
            <a:spLocks noGrp="1"/>
          </p:cNvSpPr>
          <p:nvPr>
            <p:ph type="pic" sz="quarter" idx="15" hasCustomPrompt="1"/>
          </p:nvPr>
        </p:nvSpPr>
        <p:spPr>
          <a:xfrm>
            <a:off x="0" y="1140543"/>
            <a:ext cx="12192000" cy="3228568"/>
          </a:xfrm>
          <a:prstGeom prst="rect">
            <a:avLst/>
          </a:prstGeom>
        </p:spPr>
        <p:txBody>
          <a:bodyPr anchor="t">
            <a:noAutofit/>
          </a:bodyPr>
          <a:lstStyle>
            <a:lvl1pPr marL="0" indent="0" algn="l">
              <a:buNone/>
              <a:defRPr sz="1867" b="1">
                <a:solidFill>
                  <a:srgbClr val="FFFFFF"/>
                </a:solidFill>
              </a:defRPr>
            </a:lvl1pPr>
          </a:lstStyle>
          <a:p>
            <a:r>
              <a:rPr lang="en-US"/>
              <a:t>Click picture icon </a:t>
            </a:r>
            <a:br>
              <a:rPr lang="en-US"/>
            </a:br>
            <a:r>
              <a:rPr lang="en-US"/>
              <a:t>to add picture</a:t>
            </a:r>
          </a:p>
        </p:txBody>
      </p:sp>
      <p:sp>
        <p:nvSpPr>
          <p:cNvPr id="17" name="Text Placeholder 11">
            <a:extLst>
              <a:ext uri="{FF2B5EF4-FFF2-40B4-BE49-F238E27FC236}">
                <a16:creationId xmlns:a16="http://schemas.microsoft.com/office/drawing/2014/main" id="{F83FB30E-81B4-49D9-A867-93924EE1BA41}"/>
              </a:ext>
            </a:extLst>
          </p:cNvPr>
          <p:cNvSpPr>
            <a:spLocks noGrp="1"/>
          </p:cNvSpPr>
          <p:nvPr>
            <p:ph type="body" sz="quarter" idx="13" hasCustomPrompt="1"/>
          </p:nvPr>
        </p:nvSpPr>
        <p:spPr>
          <a:xfrm>
            <a:off x="0" y="4369110"/>
            <a:ext cx="12192000" cy="1016772"/>
          </a:xfrm>
          <a:prstGeom prst="rect">
            <a:avLst/>
          </a:prstGeom>
        </p:spPr>
        <p:txBody>
          <a:bodyPr anchor="b">
            <a:noAutofit/>
          </a:bodyPr>
          <a:lstStyle>
            <a:lvl1pPr marL="0" indent="0" algn="ctr">
              <a:lnSpc>
                <a:spcPct val="90000"/>
              </a:lnSpc>
              <a:buFontTx/>
              <a:buNone/>
              <a:defRPr sz="5467" b="0" i="0">
                <a:solidFill>
                  <a:srgbClr val="18C76F"/>
                </a:solidFill>
                <a:latin typeface="+mj-lt"/>
                <a:ea typeface="Open Sans Extrabold" panose="020B0606030504020204" pitchFamily="34" charset="0"/>
                <a:cs typeface="Open Sans Extrabold" panose="020B0606030504020204" pitchFamily="34" charset="0"/>
              </a:defRPr>
            </a:lvl1pPr>
            <a:lvl2pPr marL="457189"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4"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Thank You!</a:t>
            </a:r>
          </a:p>
        </p:txBody>
      </p:sp>
      <p:sp>
        <p:nvSpPr>
          <p:cNvPr id="18" name="Text Placeholder 6">
            <a:extLst>
              <a:ext uri="{FF2B5EF4-FFF2-40B4-BE49-F238E27FC236}">
                <a16:creationId xmlns:a16="http://schemas.microsoft.com/office/drawing/2014/main" id="{F029B63F-EEA5-45DE-8EE2-D1FE348E1A76}"/>
              </a:ext>
            </a:extLst>
          </p:cNvPr>
          <p:cNvSpPr>
            <a:spLocks noGrp="1"/>
          </p:cNvSpPr>
          <p:nvPr>
            <p:ph type="body" sz="quarter" idx="14" hasCustomPrompt="1"/>
          </p:nvPr>
        </p:nvSpPr>
        <p:spPr>
          <a:xfrm>
            <a:off x="3094832" y="5385883"/>
            <a:ext cx="6002337" cy="976364"/>
          </a:xfrm>
          <a:prstGeom prst="rect">
            <a:avLst/>
          </a:prstGeom>
        </p:spPr>
        <p:txBody>
          <a:bodyPr>
            <a:noAutofit/>
          </a:bodyPr>
          <a:lstStyle>
            <a:lvl1pPr marL="0" indent="0" algn="ctr">
              <a:buNone/>
              <a:defRPr sz="3067" b="0" i="0">
                <a:solidFill>
                  <a:schemeClr val="bg1"/>
                </a:solidFill>
                <a:latin typeface="Source Serif Pro Light" panose="02040303050405020204" pitchFamily="18" charset="0"/>
                <a:ea typeface="Source Serif Pro Light" panose="02040303050405020204" pitchFamily="18" charset="0"/>
              </a:defRPr>
            </a:lvl1pPr>
            <a:lvl2pPr marL="457189" indent="0">
              <a:buNone/>
              <a:defRPr/>
            </a:lvl2pPr>
          </a:lstStyle>
          <a:p>
            <a:pPr lvl="0"/>
            <a:r>
              <a:rPr lang="en-US"/>
              <a:t>Subtitle</a:t>
            </a:r>
          </a:p>
        </p:txBody>
      </p:sp>
      <p:grpSp>
        <p:nvGrpSpPr>
          <p:cNvPr id="14" name="Group 13">
            <a:extLst>
              <a:ext uri="{FF2B5EF4-FFF2-40B4-BE49-F238E27FC236}">
                <a16:creationId xmlns:a16="http://schemas.microsoft.com/office/drawing/2014/main" id="{0ABE27FD-CA99-400D-8E7A-0A51F7B9A360}"/>
              </a:ext>
            </a:extLst>
          </p:cNvPr>
          <p:cNvGrpSpPr/>
          <p:nvPr userDrawn="1"/>
        </p:nvGrpSpPr>
        <p:grpSpPr>
          <a:xfrm>
            <a:off x="501867" y="315379"/>
            <a:ext cx="11318039" cy="658599"/>
            <a:chOff x="501867" y="315378"/>
            <a:chExt cx="11318038" cy="658599"/>
          </a:xfrm>
        </p:grpSpPr>
        <p:pic>
          <p:nvPicPr>
            <p:cNvPr id="15" name="Picture 14" descr="A picture containing icon&#10;&#10;Description automatically generated">
              <a:extLst>
                <a:ext uri="{FF2B5EF4-FFF2-40B4-BE49-F238E27FC236}">
                  <a16:creationId xmlns:a16="http://schemas.microsoft.com/office/drawing/2014/main" id="{EFE23877-3F01-44E4-904D-F6F820F2B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67" y="315378"/>
              <a:ext cx="2759494" cy="574894"/>
            </a:xfrm>
            <a:prstGeom prst="rect">
              <a:avLst/>
            </a:prstGeom>
          </p:spPr>
        </p:pic>
        <p:sp>
          <p:nvSpPr>
            <p:cNvPr id="20" name="Rectangle 19">
              <a:extLst>
                <a:ext uri="{FF2B5EF4-FFF2-40B4-BE49-F238E27FC236}">
                  <a16:creationId xmlns:a16="http://schemas.microsoft.com/office/drawing/2014/main" id="{23EE58FE-48EE-43A3-AB94-84E00E53D28A}"/>
                </a:ext>
              </a:extLst>
            </p:cNvPr>
            <p:cNvSpPr/>
            <p:nvPr/>
          </p:nvSpPr>
          <p:spPr>
            <a:xfrm>
              <a:off x="4314901" y="681589"/>
              <a:ext cx="7505004" cy="292388"/>
            </a:xfrm>
            <a:prstGeom prst="rect">
              <a:avLst/>
            </a:prstGeom>
          </p:spPr>
          <p:txBody>
            <a:bodyPr wrap="none">
              <a:noAutofit/>
            </a:bodyPr>
            <a:lstStyle/>
            <a:p>
              <a:pPr algn="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33" b="0" i="0" u="none" strike="noStrike" spc="100" baseline="0">
                  <a:solidFill>
                    <a:srgbClr val="198C5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33" b="0" i="0" u="none" strike="noStrike" spc="100" baseline="0">
                  <a:solidFill>
                    <a:srgbClr val="18C76F"/>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33"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2014753734"/>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guide id="3" pos="31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Collag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4B281073-77D8-4672-A964-87D29A16BF9F}"/>
              </a:ext>
            </a:extLst>
          </p:cNvPr>
          <p:cNvSpPr>
            <a:spLocks noGrp="1"/>
          </p:cNvSpPr>
          <p:nvPr>
            <p:ph type="pic" sz="quarter" idx="13" hasCustomPrompt="1"/>
          </p:nvPr>
        </p:nvSpPr>
        <p:spPr>
          <a:xfrm>
            <a:off x="1" y="1259841"/>
            <a:ext cx="4092720" cy="379386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0" name="Picture Placeholder 6">
            <a:extLst>
              <a:ext uri="{FF2B5EF4-FFF2-40B4-BE49-F238E27FC236}">
                <a16:creationId xmlns:a16="http://schemas.microsoft.com/office/drawing/2014/main" id="{E046898C-AA45-4CC2-B538-1F7C775C28C8}"/>
              </a:ext>
            </a:extLst>
          </p:cNvPr>
          <p:cNvSpPr>
            <a:spLocks noGrp="1"/>
          </p:cNvSpPr>
          <p:nvPr>
            <p:ph type="pic" sz="quarter" idx="14" hasCustomPrompt="1"/>
          </p:nvPr>
        </p:nvSpPr>
        <p:spPr>
          <a:xfrm>
            <a:off x="4236722" y="1259840"/>
            <a:ext cx="2885439" cy="180848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1" name="Picture Placeholder 6">
            <a:extLst>
              <a:ext uri="{FF2B5EF4-FFF2-40B4-BE49-F238E27FC236}">
                <a16:creationId xmlns:a16="http://schemas.microsoft.com/office/drawing/2014/main" id="{B5485C4B-0241-4528-B909-076448E86305}"/>
              </a:ext>
            </a:extLst>
          </p:cNvPr>
          <p:cNvSpPr>
            <a:spLocks noGrp="1"/>
          </p:cNvSpPr>
          <p:nvPr>
            <p:ph type="pic" sz="quarter" idx="15" hasCustomPrompt="1"/>
          </p:nvPr>
        </p:nvSpPr>
        <p:spPr>
          <a:xfrm>
            <a:off x="7266162" y="1259840"/>
            <a:ext cx="4925839" cy="241808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3" name="Picture Placeholder 6">
            <a:extLst>
              <a:ext uri="{FF2B5EF4-FFF2-40B4-BE49-F238E27FC236}">
                <a16:creationId xmlns:a16="http://schemas.microsoft.com/office/drawing/2014/main" id="{3FFA8D79-EBD9-4243-9DDD-1F911FE8AB15}"/>
              </a:ext>
            </a:extLst>
          </p:cNvPr>
          <p:cNvSpPr>
            <a:spLocks noGrp="1"/>
          </p:cNvSpPr>
          <p:nvPr>
            <p:ph type="pic" sz="quarter" idx="16" hasCustomPrompt="1"/>
          </p:nvPr>
        </p:nvSpPr>
        <p:spPr>
          <a:xfrm>
            <a:off x="4236722" y="3212320"/>
            <a:ext cx="2885439" cy="364568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4" name="Picture Placeholder 6">
            <a:extLst>
              <a:ext uri="{FF2B5EF4-FFF2-40B4-BE49-F238E27FC236}">
                <a16:creationId xmlns:a16="http://schemas.microsoft.com/office/drawing/2014/main" id="{5EA27642-E0C3-4D96-9A37-6103E5580CB8}"/>
              </a:ext>
            </a:extLst>
          </p:cNvPr>
          <p:cNvSpPr>
            <a:spLocks noGrp="1"/>
          </p:cNvSpPr>
          <p:nvPr>
            <p:ph type="pic" sz="quarter" idx="17" hasCustomPrompt="1"/>
          </p:nvPr>
        </p:nvSpPr>
        <p:spPr>
          <a:xfrm>
            <a:off x="2" y="5197720"/>
            <a:ext cx="4092719" cy="166028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sp>
        <p:nvSpPr>
          <p:cNvPr id="15" name="Picture Placeholder 6">
            <a:extLst>
              <a:ext uri="{FF2B5EF4-FFF2-40B4-BE49-F238E27FC236}">
                <a16:creationId xmlns:a16="http://schemas.microsoft.com/office/drawing/2014/main" id="{F1472D1B-98D6-49B1-BCDB-49992B549ACD}"/>
              </a:ext>
            </a:extLst>
          </p:cNvPr>
          <p:cNvSpPr>
            <a:spLocks noGrp="1"/>
          </p:cNvSpPr>
          <p:nvPr>
            <p:ph type="pic" sz="quarter" idx="18" hasCustomPrompt="1"/>
          </p:nvPr>
        </p:nvSpPr>
        <p:spPr>
          <a:xfrm>
            <a:off x="7266162" y="3821920"/>
            <a:ext cx="4925839" cy="3036080"/>
          </a:xfrm>
          <a:prstGeom prst="rect">
            <a:avLst/>
          </a:prstGeom>
        </p:spPr>
        <p:txBody>
          <a:bodyPr anchor="t">
            <a:noAutofit/>
          </a:bodyPr>
          <a:lstStyle>
            <a:lvl1pPr marL="0" indent="0" algn="l">
              <a:buNone/>
              <a:defRPr sz="1867" b="1"/>
            </a:lvl1pPr>
          </a:lstStyle>
          <a:p>
            <a:r>
              <a:rPr lang="en-US"/>
              <a:t>Click picture icon </a:t>
            </a:r>
            <a:br>
              <a:rPr lang="en-US"/>
            </a:br>
            <a:r>
              <a:rPr lang="en-US"/>
              <a:t>to add picture</a:t>
            </a:r>
          </a:p>
        </p:txBody>
      </p:sp>
      <p:grpSp>
        <p:nvGrpSpPr>
          <p:cNvPr id="24" name="Group 23">
            <a:extLst>
              <a:ext uri="{FF2B5EF4-FFF2-40B4-BE49-F238E27FC236}">
                <a16:creationId xmlns:a16="http://schemas.microsoft.com/office/drawing/2014/main" id="{08C2E329-FFCA-44DB-86EB-7A7501A55866}"/>
              </a:ext>
            </a:extLst>
          </p:cNvPr>
          <p:cNvGrpSpPr/>
          <p:nvPr userDrawn="1"/>
        </p:nvGrpSpPr>
        <p:grpSpPr>
          <a:xfrm>
            <a:off x="501867" y="315379"/>
            <a:ext cx="11318039" cy="658599"/>
            <a:chOff x="501867" y="315378"/>
            <a:chExt cx="11318038" cy="658599"/>
          </a:xfrm>
        </p:grpSpPr>
        <p:pic>
          <p:nvPicPr>
            <p:cNvPr id="25" name="Picture 24" descr="A picture containing icon&#10;&#10;Description automatically generated">
              <a:extLst>
                <a:ext uri="{FF2B5EF4-FFF2-40B4-BE49-F238E27FC236}">
                  <a16:creationId xmlns:a16="http://schemas.microsoft.com/office/drawing/2014/main" id="{AA9EC08C-D75C-48FF-9B35-BDFB5791F0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67" y="315378"/>
              <a:ext cx="2759494" cy="574894"/>
            </a:xfrm>
            <a:prstGeom prst="rect">
              <a:avLst/>
            </a:prstGeom>
          </p:spPr>
        </p:pic>
        <p:sp>
          <p:nvSpPr>
            <p:cNvPr id="26" name="Rectangle 25">
              <a:extLst>
                <a:ext uri="{FF2B5EF4-FFF2-40B4-BE49-F238E27FC236}">
                  <a16:creationId xmlns:a16="http://schemas.microsoft.com/office/drawing/2014/main" id="{C31176EB-86C3-4A5D-988B-0CA60DDDFFE8}"/>
                </a:ext>
              </a:extLst>
            </p:cNvPr>
            <p:cNvSpPr/>
            <p:nvPr/>
          </p:nvSpPr>
          <p:spPr>
            <a:xfrm>
              <a:off x="4314901" y="681589"/>
              <a:ext cx="7505004" cy="292388"/>
            </a:xfrm>
            <a:prstGeom prst="rect">
              <a:avLst/>
            </a:prstGeom>
          </p:spPr>
          <p:txBody>
            <a:bodyPr wrap="none">
              <a:noAutofit/>
            </a:bodyPr>
            <a:lstStyle/>
            <a:p>
              <a:pPr algn="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33" b="0" i="0" u="none" strike="noStrike" spc="100" baseline="0">
                  <a:solidFill>
                    <a:srgbClr val="198C5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33" b="0" i="0" u="none" strike="noStrike" spc="100" baseline="0">
                  <a:solidFill>
                    <a:srgbClr val="18C76F"/>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33"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4082754326"/>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guide id="3" pos="31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30824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lors">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DC5E688-C2E5-4277-990B-6C681C2B0941}"/>
              </a:ext>
            </a:extLst>
          </p:cNvPr>
          <p:cNvGraphicFramePr>
            <a:graphicFrameLocks noChangeAspect="1"/>
          </p:cNvGraphicFramePr>
          <p:nvPr>
            <p:custDataLst>
              <p:tags r:id="rId1"/>
            </p:custDataLst>
            <p:extLst>
              <p:ext uri="{D42A27DB-BD31-4B8C-83A1-F6EECF244321}">
                <p14:modId xmlns:p14="http://schemas.microsoft.com/office/powerpoint/2010/main" val="290317094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11" name="Object 10" hidden="1">
                        <a:extLst>
                          <a:ext uri="{FF2B5EF4-FFF2-40B4-BE49-F238E27FC236}">
                            <a16:creationId xmlns:a16="http://schemas.microsoft.com/office/drawing/2014/main" id="{7DC5E688-C2E5-4277-990B-6C681C2B094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80" name="Rectangle 79">
            <a:extLst>
              <a:ext uri="{FF2B5EF4-FFF2-40B4-BE49-F238E27FC236}">
                <a16:creationId xmlns:a16="http://schemas.microsoft.com/office/drawing/2014/main" id="{31ABB84C-6B4E-1C4E-8C0E-67575A2BBD32}"/>
              </a:ext>
            </a:extLst>
          </p:cNvPr>
          <p:cNvSpPr/>
          <p:nvPr/>
        </p:nvSpPr>
        <p:spPr>
          <a:xfrm>
            <a:off x="309815" y="4523831"/>
            <a:ext cx="2979796" cy="29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b"/>
          <a:lstStyle/>
          <a:p>
            <a:pPr lvl="0"/>
            <a:r>
              <a:rPr lang="en-US" sz="1467" b="1">
                <a:solidFill>
                  <a:srgbClr val="383838"/>
                </a:solidFill>
              </a:rPr>
              <a:t>CHART DATA COLOR ORDER</a:t>
            </a:r>
          </a:p>
        </p:txBody>
      </p:sp>
      <p:graphicFrame>
        <p:nvGraphicFramePr>
          <p:cNvPr id="86" name="Chart 85">
            <a:extLst>
              <a:ext uri="{FF2B5EF4-FFF2-40B4-BE49-F238E27FC236}">
                <a16:creationId xmlns:a16="http://schemas.microsoft.com/office/drawing/2014/main" id="{461A0CF1-FFEB-8145-A189-E876094C0235}"/>
              </a:ext>
            </a:extLst>
          </p:cNvPr>
          <p:cNvGraphicFramePr/>
          <p:nvPr>
            <p:extLst>
              <p:ext uri="{D42A27DB-BD31-4B8C-83A1-F6EECF244321}">
                <p14:modId xmlns:p14="http://schemas.microsoft.com/office/powerpoint/2010/main" val="672489089"/>
              </p:ext>
            </p:extLst>
          </p:nvPr>
        </p:nvGraphicFramePr>
        <p:xfrm>
          <a:off x="529074" y="4807180"/>
          <a:ext cx="2342167" cy="16312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7" name="Chart 86">
            <a:extLst>
              <a:ext uri="{FF2B5EF4-FFF2-40B4-BE49-F238E27FC236}">
                <a16:creationId xmlns:a16="http://schemas.microsoft.com/office/drawing/2014/main" id="{47AB0E55-9F79-164F-94E3-85DBE1D30D62}"/>
              </a:ext>
            </a:extLst>
          </p:cNvPr>
          <p:cNvGraphicFramePr/>
          <p:nvPr>
            <p:extLst>
              <p:ext uri="{D42A27DB-BD31-4B8C-83A1-F6EECF244321}">
                <p14:modId xmlns:p14="http://schemas.microsoft.com/office/powerpoint/2010/main" val="2408075949"/>
              </p:ext>
            </p:extLst>
          </p:nvPr>
        </p:nvGraphicFramePr>
        <p:xfrm>
          <a:off x="2808401" y="4780117"/>
          <a:ext cx="2342167" cy="16312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8" name="Chart 87">
            <a:extLst>
              <a:ext uri="{FF2B5EF4-FFF2-40B4-BE49-F238E27FC236}">
                <a16:creationId xmlns:a16="http://schemas.microsoft.com/office/drawing/2014/main" id="{67043103-C1D7-2E44-A801-DF9E0D22357A}"/>
              </a:ext>
            </a:extLst>
          </p:cNvPr>
          <p:cNvGraphicFramePr/>
          <p:nvPr>
            <p:extLst>
              <p:ext uri="{D42A27DB-BD31-4B8C-83A1-F6EECF244321}">
                <p14:modId xmlns:p14="http://schemas.microsoft.com/office/powerpoint/2010/main" val="1399610172"/>
              </p:ext>
            </p:extLst>
          </p:nvPr>
        </p:nvGraphicFramePr>
        <p:xfrm>
          <a:off x="5159547" y="4780117"/>
          <a:ext cx="2342167" cy="163121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9" name="Chart 88">
            <a:extLst>
              <a:ext uri="{FF2B5EF4-FFF2-40B4-BE49-F238E27FC236}">
                <a16:creationId xmlns:a16="http://schemas.microsoft.com/office/drawing/2014/main" id="{FF789874-D52D-314C-A41A-87B21C500201}"/>
              </a:ext>
            </a:extLst>
          </p:cNvPr>
          <p:cNvGraphicFramePr/>
          <p:nvPr>
            <p:extLst>
              <p:ext uri="{D42A27DB-BD31-4B8C-83A1-F6EECF244321}">
                <p14:modId xmlns:p14="http://schemas.microsoft.com/office/powerpoint/2010/main" val="651745815"/>
              </p:ext>
            </p:extLst>
          </p:nvPr>
        </p:nvGraphicFramePr>
        <p:xfrm>
          <a:off x="7405518" y="4780117"/>
          <a:ext cx="2342167" cy="163121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0" name="Chart 89">
            <a:extLst>
              <a:ext uri="{FF2B5EF4-FFF2-40B4-BE49-F238E27FC236}">
                <a16:creationId xmlns:a16="http://schemas.microsoft.com/office/drawing/2014/main" id="{316BD1BB-22AB-2D4B-B585-45A4D44BFF4E}"/>
              </a:ext>
            </a:extLst>
          </p:cNvPr>
          <p:cNvGraphicFramePr/>
          <p:nvPr>
            <p:extLst>
              <p:ext uri="{D42A27DB-BD31-4B8C-83A1-F6EECF244321}">
                <p14:modId xmlns:p14="http://schemas.microsoft.com/office/powerpoint/2010/main" val="2869448885"/>
              </p:ext>
            </p:extLst>
          </p:nvPr>
        </p:nvGraphicFramePr>
        <p:xfrm>
          <a:off x="9712982" y="4780117"/>
          <a:ext cx="2342167" cy="1631217"/>
        </p:xfrm>
        <a:graphic>
          <a:graphicData uri="http://schemas.openxmlformats.org/drawingml/2006/chart">
            <c:chart xmlns:c="http://schemas.openxmlformats.org/drawingml/2006/chart" xmlns:r="http://schemas.openxmlformats.org/officeDocument/2006/relationships" r:id="rId11"/>
          </a:graphicData>
        </a:graphic>
      </p:graphicFrame>
      <p:grpSp>
        <p:nvGrpSpPr>
          <p:cNvPr id="2" name="Group 1">
            <a:extLst>
              <a:ext uri="{FF2B5EF4-FFF2-40B4-BE49-F238E27FC236}">
                <a16:creationId xmlns:a16="http://schemas.microsoft.com/office/drawing/2014/main" id="{76747FB8-A532-4087-94E5-415A606E34C5}"/>
              </a:ext>
            </a:extLst>
          </p:cNvPr>
          <p:cNvGrpSpPr/>
          <p:nvPr userDrawn="1"/>
        </p:nvGrpSpPr>
        <p:grpSpPr>
          <a:xfrm>
            <a:off x="309815" y="406085"/>
            <a:ext cx="11572372" cy="2577039"/>
            <a:chOff x="309814" y="406083"/>
            <a:chExt cx="11572372" cy="2577039"/>
          </a:xfrm>
        </p:grpSpPr>
        <p:grpSp>
          <p:nvGrpSpPr>
            <p:cNvPr id="12" name="Group 11">
              <a:extLst>
                <a:ext uri="{FF2B5EF4-FFF2-40B4-BE49-F238E27FC236}">
                  <a16:creationId xmlns:a16="http://schemas.microsoft.com/office/drawing/2014/main" id="{5DE178AA-333D-492B-9AAF-B01835075BAF}"/>
                </a:ext>
              </a:extLst>
            </p:cNvPr>
            <p:cNvGrpSpPr/>
            <p:nvPr userDrawn="1"/>
          </p:nvGrpSpPr>
          <p:grpSpPr>
            <a:xfrm>
              <a:off x="309814" y="406083"/>
              <a:ext cx="11572372" cy="1204668"/>
              <a:chOff x="309814" y="406083"/>
              <a:chExt cx="11572372" cy="1204668"/>
            </a:xfrm>
          </p:grpSpPr>
          <p:sp>
            <p:nvSpPr>
              <p:cNvPr id="46" name="Rectangle 45">
                <a:extLst>
                  <a:ext uri="{FF2B5EF4-FFF2-40B4-BE49-F238E27FC236}">
                    <a16:creationId xmlns:a16="http://schemas.microsoft.com/office/drawing/2014/main" id="{02796344-3957-1743-83DC-1FBFA06D281B}"/>
                  </a:ext>
                </a:extLst>
              </p:cNvPr>
              <p:cNvSpPr/>
              <p:nvPr/>
            </p:nvSpPr>
            <p:spPr>
              <a:xfrm>
                <a:off x="309814" y="406083"/>
                <a:ext cx="2979796" cy="298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lvl="0" indent="-341305">
                  <a:spcAft>
                    <a:spcPts val="600"/>
                  </a:spcAft>
                </a:pPr>
                <a:r>
                  <a:rPr lang="en-US" sz="1467" b="1">
                    <a:solidFill>
                      <a:schemeClr val="tx1"/>
                    </a:solidFill>
                    <a:latin typeface="+mn-lt"/>
                    <a:ea typeface="Open Sans" panose="020B0606030504020204" pitchFamily="34" charset="0"/>
                    <a:cs typeface="Open Sans" panose="020B0606030504020204" pitchFamily="34" charset="0"/>
                  </a:rPr>
                  <a:t>PRIMARY COLORS</a:t>
                </a:r>
              </a:p>
            </p:txBody>
          </p:sp>
          <p:grpSp>
            <p:nvGrpSpPr>
              <p:cNvPr id="9" name="Group 8">
                <a:extLst>
                  <a:ext uri="{FF2B5EF4-FFF2-40B4-BE49-F238E27FC236}">
                    <a16:creationId xmlns:a16="http://schemas.microsoft.com/office/drawing/2014/main" id="{AFBD5706-3789-477D-A5BF-5AFFF07B38A5}"/>
                  </a:ext>
                </a:extLst>
              </p:cNvPr>
              <p:cNvGrpSpPr/>
              <p:nvPr userDrawn="1"/>
            </p:nvGrpSpPr>
            <p:grpSpPr>
              <a:xfrm>
                <a:off x="309815" y="704761"/>
                <a:ext cx="11572371" cy="905990"/>
                <a:chOff x="309815" y="704761"/>
                <a:chExt cx="11572371" cy="905990"/>
              </a:xfrm>
            </p:grpSpPr>
            <p:grpSp>
              <p:nvGrpSpPr>
                <p:cNvPr id="6" name="Group 5">
                  <a:extLst>
                    <a:ext uri="{FF2B5EF4-FFF2-40B4-BE49-F238E27FC236}">
                      <a16:creationId xmlns:a16="http://schemas.microsoft.com/office/drawing/2014/main" id="{CA26B325-F2CC-4B70-96FB-02B9234455BC}"/>
                    </a:ext>
                  </a:extLst>
                </p:cNvPr>
                <p:cNvGrpSpPr/>
                <p:nvPr userDrawn="1"/>
              </p:nvGrpSpPr>
              <p:grpSpPr>
                <a:xfrm>
                  <a:off x="309815" y="704761"/>
                  <a:ext cx="10303764" cy="905990"/>
                  <a:chOff x="309815" y="704761"/>
                  <a:chExt cx="10303764" cy="905990"/>
                </a:xfrm>
              </p:grpSpPr>
              <p:sp>
                <p:nvSpPr>
                  <p:cNvPr id="47" name="Rectangle 46">
                    <a:extLst>
                      <a:ext uri="{FF2B5EF4-FFF2-40B4-BE49-F238E27FC236}">
                        <a16:creationId xmlns:a16="http://schemas.microsoft.com/office/drawing/2014/main" id="{DEDB3EBB-B585-4BB7-AC96-243DAF3A7D2A}"/>
                      </a:ext>
                    </a:extLst>
                  </p:cNvPr>
                  <p:cNvSpPr/>
                  <p:nvPr/>
                </p:nvSpPr>
                <p:spPr>
                  <a:xfrm>
                    <a:off x="8339368" y="704761"/>
                    <a:ext cx="1127129" cy="905990"/>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Light Gray 2</a:t>
                    </a:r>
                  </a:p>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RGB: 239, 239, 240</a:t>
                    </a:r>
                  </a:p>
                </p:txBody>
              </p:sp>
              <p:sp>
                <p:nvSpPr>
                  <p:cNvPr id="48" name="Rectangle 47">
                    <a:extLst>
                      <a:ext uri="{FF2B5EF4-FFF2-40B4-BE49-F238E27FC236}">
                        <a16:creationId xmlns:a16="http://schemas.microsoft.com/office/drawing/2014/main" id="{7CC74C6F-00CB-47BC-AAC5-555471F09CE3}"/>
                      </a:ext>
                    </a:extLst>
                  </p:cNvPr>
                  <p:cNvSpPr/>
                  <p:nvPr/>
                </p:nvSpPr>
                <p:spPr>
                  <a:xfrm>
                    <a:off x="9486450" y="704761"/>
                    <a:ext cx="1127129" cy="905990"/>
                  </a:xfrm>
                  <a:prstGeom prst="rect">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lgn="l" defTabSz="914377" rtl="0" eaLnBrk="1" latinLnBrk="0" hangingPunct="1">
                      <a:spcAft>
                        <a:spcPts val="600"/>
                      </a:spcAft>
                    </a:pPr>
                    <a:r>
                      <a:rPr lang="en-US"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rPr>
                      <a:t>Dark Gray for Text</a:t>
                    </a:r>
                  </a:p>
                  <a:p>
                    <a:pPr marL="4763" lvl="1" algn="l" defTabSz="914377" rtl="0" eaLnBrk="1" latinLnBrk="0" hangingPunct="1">
                      <a:spcAft>
                        <a:spcPts val="600"/>
                      </a:spcAft>
                    </a:pPr>
                    <a:r>
                      <a:rPr lang="en-US"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RGB: 56, 56, 56</a:t>
                    </a:r>
                  </a:p>
                </p:txBody>
              </p:sp>
              <p:sp>
                <p:nvSpPr>
                  <p:cNvPr id="79" name="Rectangle 78">
                    <a:extLst>
                      <a:ext uri="{FF2B5EF4-FFF2-40B4-BE49-F238E27FC236}">
                        <a16:creationId xmlns:a16="http://schemas.microsoft.com/office/drawing/2014/main" id="{77FFE8DD-19E8-4C03-B6BD-F2D630030ED5}"/>
                      </a:ext>
                    </a:extLst>
                  </p:cNvPr>
                  <p:cNvSpPr/>
                  <p:nvPr/>
                </p:nvSpPr>
                <p:spPr>
                  <a:xfrm>
                    <a:off x="4898131" y="704761"/>
                    <a:ext cx="1127128" cy="90599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Dark Gray 1</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80, 80, 80</a:t>
                    </a:r>
                  </a:p>
                </p:txBody>
              </p:sp>
              <p:sp>
                <p:nvSpPr>
                  <p:cNvPr id="81" name="Rectangle 80">
                    <a:extLst>
                      <a:ext uri="{FF2B5EF4-FFF2-40B4-BE49-F238E27FC236}">
                        <a16:creationId xmlns:a16="http://schemas.microsoft.com/office/drawing/2014/main" id="{DC2275B3-2F80-4F45-AE64-41EBB8D35AD5}"/>
                      </a:ext>
                    </a:extLst>
                  </p:cNvPr>
                  <p:cNvSpPr/>
                  <p:nvPr/>
                </p:nvSpPr>
                <p:spPr>
                  <a:xfrm>
                    <a:off x="6045210" y="704761"/>
                    <a:ext cx="1127128" cy="90599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Dark Gray 2</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130, 130, 130</a:t>
                    </a:r>
                  </a:p>
                </p:txBody>
              </p:sp>
              <p:sp>
                <p:nvSpPr>
                  <p:cNvPr id="85" name="Rectangle 84">
                    <a:extLst>
                      <a:ext uri="{FF2B5EF4-FFF2-40B4-BE49-F238E27FC236}">
                        <a16:creationId xmlns:a16="http://schemas.microsoft.com/office/drawing/2014/main" id="{D0157551-C92D-40D6-ABAD-D860A28AD180}"/>
                      </a:ext>
                    </a:extLst>
                  </p:cNvPr>
                  <p:cNvSpPr/>
                  <p:nvPr/>
                </p:nvSpPr>
                <p:spPr>
                  <a:xfrm>
                    <a:off x="7192289" y="704761"/>
                    <a:ext cx="1127128" cy="905990"/>
                  </a:xfrm>
                  <a:prstGeom prst="rect">
                    <a:avLst/>
                  </a:prstGeom>
                  <a:solidFill>
                    <a:srgbClr val="D8D9DA"/>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Light Gray 1</a:t>
                    </a:r>
                  </a:p>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RGB: 216, 217, 218</a:t>
                    </a:r>
                  </a:p>
                </p:txBody>
              </p:sp>
              <p:sp>
                <p:nvSpPr>
                  <p:cNvPr id="91" name="Rectangle 90">
                    <a:extLst>
                      <a:ext uri="{FF2B5EF4-FFF2-40B4-BE49-F238E27FC236}">
                        <a16:creationId xmlns:a16="http://schemas.microsoft.com/office/drawing/2014/main" id="{62957ADC-78D2-4766-9B31-EB6E5E78C264}"/>
                      </a:ext>
                    </a:extLst>
                  </p:cNvPr>
                  <p:cNvSpPr/>
                  <p:nvPr/>
                </p:nvSpPr>
                <p:spPr>
                  <a:xfrm>
                    <a:off x="309815" y="704761"/>
                    <a:ext cx="1127128" cy="90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Dark Green</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17, 92, 54</a:t>
                    </a:r>
                  </a:p>
                </p:txBody>
              </p:sp>
              <p:sp>
                <p:nvSpPr>
                  <p:cNvPr id="92" name="Rectangle 91">
                    <a:extLst>
                      <a:ext uri="{FF2B5EF4-FFF2-40B4-BE49-F238E27FC236}">
                        <a16:creationId xmlns:a16="http://schemas.microsoft.com/office/drawing/2014/main" id="{6FA2CA67-5AAB-41D9-93F1-EF0D15962D6A}"/>
                      </a:ext>
                    </a:extLst>
                  </p:cNvPr>
                  <p:cNvSpPr/>
                  <p:nvPr/>
                </p:nvSpPr>
                <p:spPr>
                  <a:xfrm>
                    <a:off x="1456894" y="704761"/>
                    <a:ext cx="1127128" cy="905990"/>
                  </a:xfrm>
                  <a:prstGeom prst="rect">
                    <a:avLst/>
                  </a:prstGeom>
                  <a:solidFill>
                    <a:srgbClr val="198C53"/>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Medium Green</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25, 140, 83</a:t>
                    </a:r>
                  </a:p>
                </p:txBody>
              </p:sp>
              <p:sp>
                <p:nvSpPr>
                  <p:cNvPr id="93" name="Rectangle 92">
                    <a:extLst>
                      <a:ext uri="{FF2B5EF4-FFF2-40B4-BE49-F238E27FC236}">
                        <a16:creationId xmlns:a16="http://schemas.microsoft.com/office/drawing/2014/main" id="{04883F82-DE07-49A4-A937-9F1092DBE25E}"/>
                      </a:ext>
                    </a:extLst>
                  </p:cNvPr>
                  <p:cNvSpPr/>
                  <p:nvPr/>
                </p:nvSpPr>
                <p:spPr>
                  <a:xfrm>
                    <a:off x="2603973" y="704761"/>
                    <a:ext cx="1127128" cy="905990"/>
                  </a:xfrm>
                  <a:prstGeom prst="rect">
                    <a:avLst/>
                  </a:prstGeom>
                  <a:solidFill>
                    <a:srgbClr val="18C76F"/>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Bright Green</a:t>
                    </a:r>
                  </a:p>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RGB: 24, 199, 111</a:t>
                    </a:r>
                  </a:p>
                </p:txBody>
              </p:sp>
              <p:sp>
                <p:nvSpPr>
                  <p:cNvPr id="94" name="Rectangle 93">
                    <a:extLst>
                      <a:ext uri="{FF2B5EF4-FFF2-40B4-BE49-F238E27FC236}">
                        <a16:creationId xmlns:a16="http://schemas.microsoft.com/office/drawing/2014/main" id="{ED1E0F17-F1B4-4B14-9CC5-328B195ECC99}"/>
                      </a:ext>
                    </a:extLst>
                  </p:cNvPr>
                  <p:cNvSpPr/>
                  <p:nvPr/>
                </p:nvSpPr>
                <p:spPr>
                  <a:xfrm>
                    <a:off x="3751052" y="704761"/>
                    <a:ext cx="1127128" cy="905990"/>
                  </a:xfrm>
                  <a:prstGeom prst="rect">
                    <a:avLst/>
                  </a:prstGeom>
                  <a:solidFill>
                    <a:srgbClr val="31EB8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Chart Green</a:t>
                    </a:r>
                  </a:p>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RGB: 49, 235,128</a:t>
                    </a:r>
                  </a:p>
                </p:txBody>
              </p:sp>
            </p:grpSp>
            <p:grpSp>
              <p:nvGrpSpPr>
                <p:cNvPr id="4" name="Group 3">
                  <a:extLst>
                    <a:ext uri="{FF2B5EF4-FFF2-40B4-BE49-F238E27FC236}">
                      <a16:creationId xmlns:a16="http://schemas.microsoft.com/office/drawing/2014/main" id="{A11D53B4-6464-464F-BDE2-E4E8A057886F}"/>
                    </a:ext>
                  </a:extLst>
                </p:cNvPr>
                <p:cNvGrpSpPr/>
                <p:nvPr/>
              </p:nvGrpSpPr>
              <p:grpSpPr>
                <a:xfrm>
                  <a:off x="10613578" y="705396"/>
                  <a:ext cx="1268608" cy="905355"/>
                  <a:chOff x="9579038" y="788714"/>
                  <a:chExt cx="1268608" cy="1046493"/>
                </a:xfrm>
              </p:grpSpPr>
              <p:sp>
                <p:nvSpPr>
                  <p:cNvPr id="82" name="Rectangle 81">
                    <a:extLst>
                      <a:ext uri="{FF2B5EF4-FFF2-40B4-BE49-F238E27FC236}">
                        <a16:creationId xmlns:a16="http://schemas.microsoft.com/office/drawing/2014/main" id="{034D8716-C441-E843-9D67-7E9DB8E6457A}"/>
                      </a:ext>
                    </a:extLst>
                  </p:cNvPr>
                  <p:cNvSpPr/>
                  <p:nvPr/>
                </p:nvSpPr>
                <p:spPr>
                  <a:xfrm>
                    <a:off x="9658407" y="1477977"/>
                    <a:ext cx="1189239" cy="357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4763" lvl="1">
                      <a:spcAft>
                        <a:spcPts val="600"/>
                      </a:spcAft>
                    </a:pPr>
                    <a:r>
                      <a:rPr lang="en-US" sz="933" b="1">
                        <a:solidFill>
                          <a:schemeClr val="bg1"/>
                        </a:solidFill>
                        <a:latin typeface="Open Sans" panose="020B0606030504020204" pitchFamily="34" charset="0"/>
                        <a:ea typeface="Open Sans" panose="020B0606030504020204" pitchFamily="34" charset="0"/>
                        <a:cs typeface="Open Sans" panose="020B0606030504020204" pitchFamily="34" charset="0"/>
                      </a:rPr>
                      <a:t>RGB: 56, 56, 56</a:t>
                    </a:r>
                  </a:p>
                </p:txBody>
              </p:sp>
              <p:sp>
                <p:nvSpPr>
                  <p:cNvPr id="83" name="Rectangle 82">
                    <a:extLst>
                      <a:ext uri="{FF2B5EF4-FFF2-40B4-BE49-F238E27FC236}">
                        <a16:creationId xmlns:a16="http://schemas.microsoft.com/office/drawing/2014/main" id="{34AA7E9F-C0DC-F64B-9E4B-6C804BB5BAAC}"/>
                      </a:ext>
                    </a:extLst>
                  </p:cNvPr>
                  <p:cNvSpPr/>
                  <p:nvPr/>
                </p:nvSpPr>
                <p:spPr>
                  <a:xfrm>
                    <a:off x="9651931" y="1467529"/>
                    <a:ext cx="1043078" cy="357230"/>
                  </a:xfrm>
                  <a:prstGeom prst="rect">
                    <a:avLst/>
                  </a:prstGeom>
                  <a:solidFill>
                    <a:srgbClr val="18B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67" b="1">
                        <a:solidFill>
                          <a:schemeClr val="tx1"/>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84" name="Rectangle 83">
                    <a:extLst>
                      <a:ext uri="{FF2B5EF4-FFF2-40B4-BE49-F238E27FC236}">
                        <a16:creationId xmlns:a16="http://schemas.microsoft.com/office/drawing/2014/main" id="{45447F83-7138-C747-9B3D-A967F1042EEF}"/>
                      </a:ext>
                    </a:extLst>
                  </p:cNvPr>
                  <p:cNvSpPr/>
                  <p:nvPr/>
                </p:nvSpPr>
                <p:spPr>
                  <a:xfrm>
                    <a:off x="9579038" y="788714"/>
                    <a:ext cx="1115971" cy="647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4763" lvl="1">
                      <a:spcAft>
                        <a:spcPts val="600"/>
                      </a:spcAft>
                    </a:pPr>
                    <a:r>
                      <a:rPr lang="en-US" sz="933" b="1" i="1">
                        <a:solidFill>
                          <a:schemeClr val="tx1"/>
                        </a:solidFill>
                        <a:latin typeface="Open Sans" panose="020B0606030504020204" pitchFamily="34" charset="0"/>
                        <a:ea typeface="Open Sans" panose="020B0606030504020204" pitchFamily="34" charset="0"/>
                        <a:cs typeface="Open Sans" panose="020B0606030504020204" pitchFamily="34" charset="0"/>
                      </a:rPr>
                      <a:t>Use instead of black for text over a bright color </a:t>
                    </a:r>
                    <a:br>
                      <a:rPr lang="en-US" sz="933" b="1" i="1">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933" b="1" i="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3" name="Group 2">
              <a:extLst>
                <a:ext uri="{FF2B5EF4-FFF2-40B4-BE49-F238E27FC236}">
                  <a16:creationId xmlns:a16="http://schemas.microsoft.com/office/drawing/2014/main" id="{45B84256-FB5A-4323-99E1-B717566DA43C}"/>
                </a:ext>
              </a:extLst>
            </p:cNvPr>
            <p:cNvGrpSpPr/>
            <p:nvPr/>
          </p:nvGrpSpPr>
          <p:grpSpPr>
            <a:xfrm>
              <a:off x="309814" y="1779089"/>
              <a:ext cx="10303764" cy="1204033"/>
              <a:chOff x="309814" y="2146392"/>
              <a:chExt cx="10303764" cy="1440071"/>
            </a:xfrm>
          </p:grpSpPr>
          <p:sp>
            <p:nvSpPr>
              <p:cNvPr id="62" name="Rectangle 61">
                <a:extLst>
                  <a:ext uri="{FF2B5EF4-FFF2-40B4-BE49-F238E27FC236}">
                    <a16:creationId xmlns:a16="http://schemas.microsoft.com/office/drawing/2014/main" id="{F39F48C7-99CC-4E4B-A3B9-609B579B510F}"/>
                  </a:ext>
                </a:extLst>
              </p:cNvPr>
              <p:cNvSpPr/>
              <p:nvPr/>
            </p:nvSpPr>
            <p:spPr>
              <a:xfrm>
                <a:off x="309814" y="2146392"/>
                <a:ext cx="2979796" cy="357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lvl="0" indent="-341305">
                  <a:spcAft>
                    <a:spcPts val="600"/>
                  </a:spcAft>
                </a:pPr>
                <a:r>
                  <a:rPr lang="en-US" sz="1467" b="1">
                    <a:solidFill>
                      <a:schemeClr val="tx1"/>
                    </a:solidFill>
                    <a:latin typeface="+mn-lt"/>
                    <a:ea typeface="Open Sans" panose="020B0606030504020204" pitchFamily="34" charset="0"/>
                    <a:cs typeface="Open Sans" panose="020B0606030504020204" pitchFamily="34" charset="0"/>
                  </a:rPr>
                  <a:t>SECONDARY COLORS</a:t>
                </a:r>
              </a:p>
            </p:txBody>
          </p:sp>
          <p:grpSp>
            <p:nvGrpSpPr>
              <p:cNvPr id="10" name="Group 9">
                <a:extLst>
                  <a:ext uri="{FF2B5EF4-FFF2-40B4-BE49-F238E27FC236}">
                    <a16:creationId xmlns:a16="http://schemas.microsoft.com/office/drawing/2014/main" id="{D43649D4-06B9-4419-B353-608592BAB444}"/>
                  </a:ext>
                </a:extLst>
              </p:cNvPr>
              <p:cNvGrpSpPr/>
              <p:nvPr userDrawn="1"/>
            </p:nvGrpSpPr>
            <p:grpSpPr>
              <a:xfrm>
                <a:off x="309814" y="2503623"/>
                <a:ext cx="10303764" cy="1082840"/>
                <a:chOff x="309814" y="3258214"/>
                <a:chExt cx="10303764" cy="1082840"/>
              </a:xfrm>
            </p:grpSpPr>
            <p:sp>
              <p:nvSpPr>
                <p:cNvPr id="107" name="Rectangle 106">
                  <a:extLst>
                    <a:ext uri="{FF2B5EF4-FFF2-40B4-BE49-F238E27FC236}">
                      <a16:creationId xmlns:a16="http://schemas.microsoft.com/office/drawing/2014/main" id="{EE50C144-16E3-4BCE-A3B6-7EA1D5FAC7A3}"/>
                    </a:ext>
                  </a:extLst>
                </p:cNvPr>
                <p:cNvSpPr/>
                <p:nvPr/>
              </p:nvSpPr>
              <p:spPr>
                <a:xfrm>
                  <a:off x="2890875" y="3258214"/>
                  <a:ext cx="1266806" cy="1082840"/>
                </a:xfrm>
                <a:prstGeom prst="rect">
                  <a:avLst/>
                </a:prstGeom>
                <a:solidFill>
                  <a:srgbClr val="E3549E"/>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Chart Berry</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227, 84, 158</a:t>
                  </a:r>
                  <a:endParaRPr lang="en-US" sz="1067" b="1">
                    <a:solidFill>
                      <a:schemeClr val="bg1"/>
                    </a:solidFill>
                  </a:endParaRPr>
                </a:p>
              </p:txBody>
            </p:sp>
            <p:sp>
              <p:nvSpPr>
                <p:cNvPr id="108" name="Rectangle 107">
                  <a:extLst>
                    <a:ext uri="{FF2B5EF4-FFF2-40B4-BE49-F238E27FC236}">
                      <a16:creationId xmlns:a16="http://schemas.microsoft.com/office/drawing/2014/main" id="{587301C6-A0AC-41E2-9D74-70B0F075AA94}"/>
                    </a:ext>
                  </a:extLst>
                </p:cNvPr>
                <p:cNvSpPr/>
                <p:nvPr/>
              </p:nvSpPr>
              <p:spPr>
                <a:xfrm>
                  <a:off x="8047504" y="3258214"/>
                  <a:ext cx="1269721" cy="1082840"/>
                </a:xfrm>
                <a:prstGeom prst="rect">
                  <a:avLst/>
                </a:prstGeom>
                <a:solidFill>
                  <a:srgbClr val="1D8AD6"/>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Chart Blue</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29, 138, 214</a:t>
                  </a:r>
                  <a:endParaRPr lang="en-US" sz="1067" b="1">
                    <a:solidFill>
                      <a:schemeClr val="bg1"/>
                    </a:solidFill>
                  </a:endParaRPr>
                </a:p>
              </p:txBody>
            </p:sp>
            <p:sp>
              <p:nvSpPr>
                <p:cNvPr id="110" name="Rectangle 109">
                  <a:extLst>
                    <a:ext uri="{FF2B5EF4-FFF2-40B4-BE49-F238E27FC236}">
                      <a16:creationId xmlns:a16="http://schemas.microsoft.com/office/drawing/2014/main" id="{45000F73-A068-4741-BD42-3134D3AC9FEA}"/>
                    </a:ext>
                  </a:extLst>
                </p:cNvPr>
                <p:cNvSpPr/>
                <p:nvPr/>
              </p:nvSpPr>
              <p:spPr>
                <a:xfrm>
                  <a:off x="309814" y="3258214"/>
                  <a:ext cx="1267568" cy="1082840"/>
                </a:xfrm>
                <a:prstGeom prst="rect">
                  <a:avLst/>
                </a:prstGeom>
                <a:solidFill>
                  <a:srgbClr val="941D66"/>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lgn="l" defTabSz="914377" rtl="0" eaLnBrk="1" latinLnBrk="0" hangingPunct="1">
                    <a:spcAft>
                      <a:spcPts val="600"/>
                    </a:spcAft>
                  </a:pPr>
                  <a:r>
                    <a:rPr lang="de-DE"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rPr>
                    <a:t>Dark Berry</a:t>
                  </a:r>
                </a:p>
                <a:p>
                  <a:pPr marL="4763" lvl="1" algn="l" defTabSz="914377" rtl="0" eaLnBrk="1" latinLnBrk="0" hangingPunct="1">
                    <a:spcAft>
                      <a:spcPts val="600"/>
                    </a:spcAft>
                  </a:pPr>
                  <a:r>
                    <a:rPr lang="de-DE"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RGB: 148, 30, 102</a:t>
                  </a:r>
                  <a:endParaRPr lang="en-US"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tangle 110">
                  <a:extLst>
                    <a:ext uri="{FF2B5EF4-FFF2-40B4-BE49-F238E27FC236}">
                      <a16:creationId xmlns:a16="http://schemas.microsoft.com/office/drawing/2014/main" id="{C9AFDCB4-E0EF-496D-899F-1371644A3D76}"/>
                    </a:ext>
                  </a:extLst>
                </p:cNvPr>
                <p:cNvSpPr/>
                <p:nvPr/>
              </p:nvSpPr>
              <p:spPr>
                <a:xfrm>
                  <a:off x="1602524" y="3258214"/>
                  <a:ext cx="1263209" cy="1082840"/>
                </a:xfrm>
                <a:prstGeom prst="rect">
                  <a:avLst/>
                </a:prstGeom>
                <a:solidFill>
                  <a:srgbClr val="B92D8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Medium Berry</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185, 45, 128</a:t>
                  </a:r>
                  <a:endParaRPr lang="en-US" sz="1067" b="1">
                    <a:solidFill>
                      <a:schemeClr val="bg1"/>
                    </a:solidFill>
                  </a:endParaRPr>
                </a:p>
              </p:txBody>
            </p:sp>
            <p:sp>
              <p:nvSpPr>
                <p:cNvPr id="112" name="Rectangle 111">
                  <a:extLst>
                    <a:ext uri="{FF2B5EF4-FFF2-40B4-BE49-F238E27FC236}">
                      <a16:creationId xmlns:a16="http://schemas.microsoft.com/office/drawing/2014/main" id="{9D1956A4-733F-420F-A230-7781A3993C9F}"/>
                    </a:ext>
                  </a:extLst>
                </p:cNvPr>
                <p:cNvSpPr/>
                <p:nvPr/>
              </p:nvSpPr>
              <p:spPr>
                <a:xfrm>
                  <a:off x="4182823" y="3258214"/>
                  <a:ext cx="1263209" cy="1082840"/>
                </a:xfrm>
                <a:prstGeom prst="rect">
                  <a:avLst/>
                </a:prstGeom>
                <a:solidFill>
                  <a:srgbClr val="FF91AA"/>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tx1"/>
                      </a:solidFill>
                      <a:latin typeface="Open Sans" panose="020B0606030504020204" pitchFamily="34" charset="0"/>
                      <a:ea typeface="Open Sans" panose="020B0606030504020204" pitchFamily="34" charset="0"/>
                      <a:cs typeface="Open Sans" panose="020B0606030504020204" pitchFamily="34" charset="0"/>
                    </a:rPr>
                    <a:t>Bright Berry</a:t>
                  </a:r>
                </a:p>
                <a:p>
                  <a:pPr marL="4763" lvl="1">
                    <a:spcAft>
                      <a:spcPts val="600"/>
                    </a:spcAft>
                  </a:pPr>
                  <a:r>
                    <a:rPr lang="en-US" sz="1067" b="1">
                      <a:solidFill>
                        <a:schemeClr val="tx1"/>
                      </a:solidFill>
                      <a:latin typeface="Open Sans" panose="020B0606030504020204" pitchFamily="34" charset="0"/>
                      <a:ea typeface="Open Sans" panose="020B0606030504020204" pitchFamily="34" charset="0"/>
                      <a:cs typeface="Open Sans" panose="020B0606030504020204" pitchFamily="34" charset="0"/>
                    </a:rPr>
                    <a:t>RGB: 255, 145, 170</a:t>
                  </a:r>
                </a:p>
              </p:txBody>
            </p:sp>
            <p:sp>
              <p:nvSpPr>
                <p:cNvPr id="113" name="Rectangle 112">
                  <a:extLst>
                    <a:ext uri="{FF2B5EF4-FFF2-40B4-BE49-F238E27FC236}">
                      <a16:creationId xmlns:a16="http://schemas.microsoft.com/office/drawing/2014/main" id="{BC20D107-1DCC-412A-86CF-3125612AC7E6}"/>
                    </a:ext>
                  </a:extLst>
                </p:cNvPr>
                <p:cNvSpPr/>
                <p:nvPr/>
              </p:nvSpPr>
              <p:spPr>
                <a:xfrm>
                  <a:off x="5471174" y="3258214"/>
                  <a:ext cx="1263023" cy="1082840"/>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Dark Blue</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18, 61, 128</a:t>
                  </a:r>
                  <a:endParaRPr lang="en-US" sz="1067" b="1">
                    <a:solidFill>
                      <a:schemeClr val="bg1"/>
                    </a:solidFill>
                  </a:endParaRPr>
                </a:p>
              </p:txBody>
            </p:sp>
            <p:sp>
              <p:nvSpPr>
                <p:cNvPr id="114" name="Rectangle 113">
                  <a:extLst>
                    <a:ext uri="{FF2B5EF4-FFF2-40B4-BE49-F238E27FC236}">
                      <a16:creationId xmlns:a16="http://schemas.microsoft.com/office/drawing/2014/main" id="{B374FF32-FD83-46F0-948D-894462EC4C9C}"/>
                    </a:ext>
                  </a:extLst>
                </p:cNvPr>
                <p:cNvSpPr/>
                <p:nvPr/>
              </p:nvSpPr>
              <p:spPr>
                <a:xfrm>
                  <a:off x="6759339" y="3258214"/>
                  <a:ext cx="1263023" cy="1082840"/>
                </a:xfrm>
                <a:prstGeom prst="rect">
                  <a:avLst/>
                </a:prstGeom>
                <a:solidFill>
                  <a:srgbClr val="1B5BA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Medium Blue</a:t>
                  </a:r>
                </a:p>
                <a:p>
                  <a:pPr marL="4763" lvl="1">
                    <a:spcAft>
                      <a:spcPts val="600"/>
                    </a:spcAft>
                  </a:pPr>
                  <a:r>
                    <a:rPr lang="en-US" sz="1067" b="1">
                      <a:solidFill>
                        <a:schemeClr val="bg1"/>
                      </a:solidFill>
                      <a:latin typeface="Open Sans" panose="020B0606030504020204" pitchFamily="34" charset="0"/>
                      <a:ea typeface="Open Sans" panose="020B0606030504020204" pitchFamily="34" charset="0"/>
                      <a:cs typeface="Open Sans" panose="020B0606030504020204" pitchFamily="34" charset="0"/>
                    </a:rPr>
                    <a:t>RGB: 27, 91, 160</a:t>
                  </a:r>
                  <a:endParaRPr lang="en-US" sz="1067" b="1">
                    <a:solidFill>
                      <a:schemeClr val="bg1"/>
                    </a:solidFill>
                  </a:endParaRPr>
                </a:p>
              </p:txBody>
            </p:sp>
            <p:sp>
              <p:nvSpPr>
                <p:cNvPr id="115" name="Rectangle 114">
                  <a:extLst>
                    <a:ext uri="{FF2B5EF4-FFF2-40B4-BE49-F238E27FC236}">
                      <a16:creationId xmlns:a16="http://schemas.microsoft.com/office/drawing/2014/main" id="{BA6CBB35-0B8C-4B11-A11F-03A3F8BFA196}"/>
                    </a:ext>
                  </a:extLst>
                </p:cNvPr>
                <p:cNvSpPr/>
                <p:nvPr/>
              </p:nvSpPr>
              <p:spPr>
                <a:xfrm>
                  <a:off x="9342370" y="3258214"/>
                  <a:ext cx="1271208" cy="1082840"/>
                </a:xfrm>
                <a:prstGeom prst="rect">
                  <a:avLst/>
                </a:prstGeom>
                <a:solidFill>
                  <a:srgbClr val="18B7FB"/>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chemeClr val="tx1"/>
                      </a:solidFill>
                      <a:latin typeface="Open Sans" panose="020B0606030504020204" pitchFamily="34" charset="0"/>
                      <a:ea typeface="Open Sans" panose="020B0606030504020204" pitchFamily="34" charset="0"/>
                      <a:cs typeface="Open Sans" panose="020B0606030504020204" pitchFamily="34" charset="0"/>
                    </a:rPr>
                    <a:t>Bright Blue</a:t>
                  </a:r>
                </a:p>
                <a:p>
                  <a:pPr marL="4763" lvl="1">
                    <a:spcAft>
                      <a:spcPts val="600"/>
                    </a:spcAft>
                  </a:pPr>
                  <a:r>
                    <a:rPr lang="en-US" sz="1067" b="1">
                      <a:solidFill>
                        <a:schemeClr val="tx1"/>
                      </a:solidFill>
                      <a:latin typeface="Open Sans" panose="020B0606030504020204" pitchFamily="34" charset="0"/>
                      <a:ea typeface="Open Sans" panose="020B0606030504020204" pitchFamily="34" charset="0"/>
                      <a:cs typeface="Open Sans" panose="020B0606030504020204" pitchFamily="34" charset="0"/>
                    </a:rPr>
                    <a:t>RGB: 24, 183, 251</a:t>
                  </a:r>
                </a:p>
              </p:txBody>
            </p:sp>
          </p:grpSp>
        </p:grpSp>
      </p:grpSp>
      <p:graphicFrame>
        <p:nvGraphicFramePr>
          <p:cNvPr id="36" name="Object 35" hidden="1">
            <a:extLst>
              <a:ext uri="{FF2B5EF4-FFF2-40B4-BE49-F238E27FC236}">
                <a16:creationId xmlns:a16="http://schemas.microsoft.com/office/drawing/2014/main" id="{D5A39B9B-2AF3-4106-BB17-BADA41F4896E}"/>
              </a:ext>
            </a:extLst>
          </p:cNvPr>
          <p:cNvGraphicFramePr>
            <a:graphicFrameLocks noChangeAspect="1"/>
          </p:cNvGraphicFramePr>
          <p:nvPr>
            <p:custDataLst>
              <p:tags r:id="rId2"/>
            </p:custDataLst>
            <p:extLst>
              <p:ext uri="{D42A27DB-BD31-4B8C-83A1-F6EECF244321}">
                <p14:modId xmlns:p14="http://schemas.microsoft.com/office/powerpoint/2010/main" val="386516415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2" imgW="410" imgH="409" progId="TCLayout.ActiveDocument.1">
                  <p:embed/>
                </p:oleObj>
              </mc:Choice>
              <mc:Fallback>
                <p:oleObj name="think-cell Slide" r:id="rId12" imgW="410" imgH="409" progId="TCLayout.ActiveDocument.1">
                  <p:embed/>
                  <p:pic>
                    <p:nvPicPr>
                      <p:cNvPr id="36" name="Object 35" hidden="1">
                        <a:extLst>
                          <a:ext uri="{FF2B5EF4-FFF2-40B4-BE49-F238E27FC236}">
                            <a16:creationId xmlns:a16="http://schemas.microsoft.com/office/drawing/2014/main" id="{D5A39B9B-2AF3-4106-BB17-BADA41F4896E}"/>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graphicFrame>
        <p:nvGraphicFramePr>
          <p:cNvPr id="73" name="Object 72" hidden="1">
            <a:extLst>
              <a:ext uri="{FF2B5EF4-FFF2-40B4-BE49-F238E27FC236}">
                <a16:creationId xmlns:a16="http://schemas.microsoft.com/office/drawing/2014/main" id="{42E95A0B-372D-43E4-848A-E1AAE4B33029}"/>
              </a:ext>
            </a:extLst>
          </p:cNvPr>
          <p:cNvGraphicFramePr>
            <a:graphicFrameLocks noChangeAspect="1"/>
          </p:cNvGraphicFramePr>
          <p:nvPr>
            <p:custDataLst>
              <p:tags r:id="rId3"/>
            </p:custDataLst>
            <p:extLst>
              <p:ext uri="{D42A27DB-BD31-4B8C-83A1-F6EECF244321}">
                <p14:modId xmlns:p14="http://schemas.microsoft.com/office/powerpoint/2010/main" val="264192244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3" imgW="410" imgH="409" progId="TCLayout.ActiveDocument.1">
                  <p:embed/>
                </p:oleObj>
              </mc:Choice>
              <mc:Fallback>
                <p:oleObj name="think-cell Slide" r:id="rId13" imgW="410" imgH="409" progId="TCLayout.ActiveDocument.1">
                  <p:embed/>
                  <p:pic>
                    <p:nvPicPr>
                      <p:cNvPr id="73" name="Object 72" hidden="1">
                        <a:extLst>
                          <a:ext uri="{FF2B5EF4-FFF2-40B4-BE49-F238E27FC236}">
                            <a16:creationId xmlns:a16="http://schemas.microsoft.com/office/drawing/2014/main" id="{42E95A0B-372D-43E4-848A-E1AAE4B33029}"/>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grpSp>
        <p:nvGrpSpPr>
          <p:cNvPr id="131" name="Group 130">
            <a:extLst>
              <a:ext uri="{FF2B5EF4-FFF2-40B4-BE49-F238E27FC236}">
                <a16:creationId xmlns:a16="http://schemas.microsoft.com/office/drawing/2014/main" id="{83F07854-8504-43DF-990D-12684FB84774}"/>
              </a:ext>
            </a:extLst>
          </p:cNvPr>
          <p:cNvGrpSpPr/>
          <p:nvPr/>
        </p:nvGrpSpPr>
        <p:grpSpPr>
          <a:xfrm>
            <a:off x="309815" y="3151461"/>
            <a:ext cx="2979796" cy="1204033"/>
            <a:chOff x="309814" y="2146392"/>
            <a:chExt cx="2979796" cy="1440071"/>
          </a:xfrm>
        </p:grpSpPr>
        <p:sp>
          <p:nvSpPr>
            <p:cNvPr id="132" name="Rectangle 131">
              <a:extLst>
                <a:ext uri="{FF2B5EF4-FFF2-40B4-BE49-F238E27FC236}">
                  <a16:creationId xmlns:a16="http://schemas.microsoft.com/office/drawing/2014/main" id="{861CF746-360F-441B-82BD-3CF948A62FB0}"/>
                </a:ext>
              </a:extLst>
            </p:cNvPr>
            <p:cNvSpPr/>
            <p:nvPr/>
          </p:nvSpPr>
          <p:spPr>
            <a:xfrm>
              <a:off x="309814" y="2146392"/>
              <a:ext cx="2979796" cy="357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lvl="0" indent="-341305">
                <a:spcAft>
                  <a:spcPts val="600"/>
                </a:spcAft>
              </a:pPr>
              <a:r>
                <a:rPr lang="en-US" sz="1467" b="1">
                  <a:solidFill>
                    <a:schemeClr val="tx1"/>
                  </a:solidFill>
                  <a:latin typeface="+mn-lt"/>
                  <a:ea typeface="Open Sans" panose="020B0606030504020204" pitchFamily="34" charset="0"/>
                  <a:cs typeface="Open Sans" panose="020B0606030504020204" pitchFamily="34" charset="0"/>
                </a:rPr>
                <a:t>HIGHLIGHTS</a:t>
              </a:r>
            </a:p>
          </p:txBody>
        </p:sp>
        <p:grpSp>
          <p:nvGrpSpPr>
            <p:cNvPr id="133" name="Group 132">
              <a:extLst>
                <a:ext uri="{FF2B5EF4-FFF2-40B4-BE49-F238E27FC236}">
                  <a16:creationId xmlns:a16="http://schemas.microsoft.com/office/drawing/2014/main" id="{338FCEA4-ADFD-46BB-9C86-2B671B04E5E1}"/>
                </a:ext>
              </a:extLst>
            </p:cNvPr>
            <p:cNvGrpSpPr/>
            <p:nvPr userDrawn="1"/>
          </p:nvGrpSpPr>
          <p:grpSpPr>
            <a:xfrm>
              <a:off x="309814" y="2503623"/>
              <a:ext cx="2555919" cy="1082840"/>
              <a:chOff x="309814" y="3258214"/>
              <a:chExt cx="2555919" cy="1082840"/>
            </a:xfrm>
          </p:grpSpPr>
          <p:sp>
            <p:nvSpPr>
              <p:cNvPr id="136" name="Rectangle 135">
                <a:extLst>
                  <a:ext uri="{FF2B5EF4-FFF2-40B4-BE49-F238E27FC236}">
                    <a16:creationId xmlns:a16="http://schemas.microsoft.com/office/drawing/2014/main" id="{D1D0D2F6-1C6C-4AC1-A398-50D50B202B05}"/>
                  </a:ext>
                </a:extLst>
              </p:cNvPr>
              <p:cNvSpPr/>
              <p:nvPr/>
            </p:nvSpPr>
            <p:spPr>
              <a:xfrm>
                <a:off x="309814" y="3258214"/>
                <a:ext cx="1267568" cy="1082840"/>
              </a:xfrm>
              <a:prstGeom prst="rect">
                <a:avLst/>
              </a:prstGeom>
              <a:solidFill>
                <a:srgbClr val="DA0035"/>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lgn="l" defTabSz="914377" rtl="0" eaLnBrk="1" latinLnBrk="0" hangingPunct="1">
                  <a:spcAft>
                    <a:spcPts val="600"/>
                  </a:spcAft>
                </a:pPr>
                <a:r>
                  <a:rPr lang="de-DE"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rPr>
                  <a:t>Highlight Red</a:t>
                </a:r>
              </a:p>
              <a:p>
                <a:pPr marL="4763" lvl="1" algn="l" defTabSz="914377" rtl="0" eaLnBrk="1" latinLnBrk="0" hangingPunct="1">
                  <a:spcAft>
                    <a:spcPts val="600"/>
                  </a:spcAft>
                </a:pPr>
                <a:r>
                  <a:rPr lang="de-DE"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RGB: 218, 0, 53</a:t>
                </a:r>
                <a:endParaRPr lang="en-US" sz="1067" b="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Rectangle 136">
                <a:extLst>
                  <a:ext uri="{FF2B5EF4-FFF2-40B4-BE49-F238E27FC236}">
                    <a16:creationId xmlns:a16="http://schemas.microsoft.com/office/drawing/2014/main" id="{FF2EF778-2243-4442-B1AF-19ADCBF487FA}"/>
                  </a:ext>
                </a:extLst>
              </p:cNvPr>
              <p:cNvSpPr/>
              <p:nvPr/>
            </p:nvSpPr>
            <p:spPr>
              <a:xfrm>
                <a:off x="1602524" y="3258214"/>
                <a:ext cx="1263209" cy="1082840"/>
              </a:xfrm>
              <a:prstGeom prst="rect">
                <a:avLst/>
              </a:prstGeom>
              <a:solidFill>
                <a:srgbClr val="FFC805"/>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Highlight Yellow</a:t>
                </a:r>
              </a:p>
              <a:p>
                <a:pPr marL="4763" lvl="1">
                  <a:spcAft>
                    <a:spcPts val="600"/>
                  </a:spcAft>
                </a:pPr>
                <a:r>
                  <a:rPr lang="en-US" sz="1067" b="1">
                    <a:solidFill>
                      <a:srgbClr val="383838"/>
                    </a:solidFill>
                    <a:latin typeface="Open Sans" panose="020B0606030504020204" pitchFamily="34" charset="0"/>
                    <a:ea typeface="Open Sans" panose="020B0606030504020204" pitchFamily="34" charset="0"/>
                    <a:cs typeface="Open Sans" panose="020B0606030504020204" pitchFamily="34" charset="0"/>
                  </a:rPr>
                  <a:t>RGB: 255, 200, 5</a:t>
                </a:r>
                <a:endParaRPr lang="en-US" sz="1067" b="1">
                  <a:solidFill>
                    <a:srgbClr val="383838"/>
                  </a:solidFill>
                </a:endParaRPr>
              </a:p>
            </p:txBody>
          </p:sp>
        </p:grpSp>
      </p:grpSp>
    </p:spTree>
    <p:extLst>
      <p:ext uri="{BB962C8B-B14F-4D97-AF65-F5344CB8AC3E}">
        <p14:creationId xmlns:p14="http://schemas.microsoft.com/office/powerpoint/2010/main" val="33204967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 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40E1FD-51F5-4835-A865-2C14653B913E}"/>
              </a:ext>
            </a:extLst>
          </p:cNvPr>
          <p:cNvGraphicFramePr>
            <a:graphicFrameLocks noChangeAspect="1"/>
          </p:cNvGraphicFramePr>
          <p:nvPr>
            <p:custDataLst>
              <p:tags r:id="rId1"/>
            </p:custDataLst>
            <p:extLst>
              <p:ext uri="{D42A27DB-BD31-4B8C-83A1-F6EECF244321}">
                <p14:modId xmlns:p14="http://schemas.microsoft.com/office/powerpoint/2010/main" val="329153199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2740E1FD-51F5-4835-A865-2C14653B913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p:spPr>
        <p:txBody>
          <a:bodyPr vert="horz" lIns="0" rIns="0">
            <a:noAutofit/>
          </a:bodyPr>
          <a:lstStyle>
            <a:lvl1pPr>
              <a:defRPr>
                <a:solidFill>
                  <a:srgbClr val="123D80"/>
                </a:solidFill>
              </a:defRPr>
            </a:lvl1pPr>
          </a:lstStyle>
          <a:p>
            <a:r>
              <a:rPr lang="x-none"/>
              <a:t>Click to edit Master title style</a:t>
            </a:r>
            <a:endParaRPr lang="en-US"/>
          </a:p>
        </p:txBody>
      </p:sp>
      <p:cxnSp>
        <p:nvCxnSpPr>
          <p:cNvPr id="13" name="Straight Connector 12">
            <a:extLst>
              <a:ext uri="{FF2B5EF4-FFF2-40B4-BE49-F238E27FC236}">
                <a16:creationId xmlns:a16="http://schemas.microsoft.com/office/drawing/2014/main" id="{59967098-AF9C-46E1-A911-3CCB37A1D493}"/>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11EDCA6E-C5BE-4B08-BE3B-3C2A9A23BB55}"/>
              </a:ext>
            </a:extLst>
          </p:cNvPr>
          <p:cNvSpPr>
            <a:spLocks noGrp="1"/>
          </p:cNvSpPr>
          <p:nvPr>
            <p:ph type="ftr" sz="quarter" idx="11"/>
          </p:nvPr>
        </p:nvSpPr>
        <p:spPr/>
        <p:txBody>
          <a:bodyPr/>
          <a:lstStyle/>
          <a:p>
            <a:r>
              <a:rPr lang="en-US"/>
              <a:t>PROPRIETARY &amp; CONFIDENTIAL</a:t>
            </a:r>
          </a:p>
        </p:txBody>
      </p:sp>
    </p:spTree>
    <p:extLst>
      <p:ext uri="{BB962C8B-B14F-4D97-AF65-F5344CB8AC3E}">
        <p14:creationId xmlns:p14="http://schemas.microsoft.com/office/powerpoint/2010/main" val="1221834713"/>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eck Title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11" name="Slide Number Placeholder 5"/>
          <p:cNvSpPr>
            <a:spLocks noGrp="1"/>
          </p:cNvSpPr>
          <p:nvPr>
            <p:ph type="sldNum" sz="quarter" idx="4"/>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7041" y="6375745"/>
            <a:ext cx="1096292" cy="229289"/>
          </a:xfrm>
          <a:prstGeom prst="rect">
            <a:avLst/>
          </a:prstGeom>
        </p:spPr>
      </p:pic>
      <p:sp>
        <p:nvSpPr>
          <p:cNvPr id="10" name="Title 1"/>
          <p:cNvSpPr>
            <a:spLocks noGrp="1"/>
          </p:cNvSpPr>
          <p:nvPr>
            <p:ph type="ctrTitle" hasCustomPrompt="1"/>
          </p:nvPr>
        </p:nvSpPr>
        <p:spPr>
          <a:xfrm>
            <a:off x="1524000" y="1122365"/>
            <a:ext cx="9144000" cy="2192337"/>
          </a:xfrm>
          <a:prstGeom prst="rect">
            <a:avLst/>
          </a:prstGeom>
        </p:spPr>
        <p:txBody>
          <a:bodyPr lIns="0" tIns="0" rIns="0" bIns="0" anchor="b">
            <a:normAutofit/>
          </a:bodyPr>
          <a:lstStyle>
            <a:lvl1pPr algn="l">
              <a:lnSpc>
                <a:spcPct val="100000"/>
              </a:lnSpc>
              <a:defRPr sz="6000" b="0" spc="-151">
                <a:solidFill>
                  <a:schemeClr val="bg1"/>
                </a:solidFill>
                <a:latin typeface="Source Serif Pro" charset="0"/>
                <a:ea typeface="Source Serif Pro" charset="0"/>
                <a:cs typeface="Source Serif Pro" charset="0"/>
              </a:defRPr>
            </a:lvl1pPr>
          </a:lstStyle>
          <a:p>
            <a:r>
              <a:rPr lang="en-US"/>
              <a:t>Deck Title Option 1</a:t>
            </a:r>
          </a:p>
        </p:txBody>
      </p:sp>
      <p:sp>
        <p:nvSpPr>
          <p:cNvPr id="13" name="Subtitle 2"/>
          <p:cNvSpPr>
            <a:spLocks noGrp="1"/>
          </p:cNvSpPr>
          <p:nvPr>
            <p:ph type="subTitle" idx="1" hasCustomPrompt="1"/>
          </p:nvPr>
        </p:nvSpPr>
        <p:spPr>
          <a:xfrm>
            <a:off x="1524000" y="3322638"/>
            <a:ext cx="9144000" cy="474663"/>
          </a:xfrm>
          <a:prstGeom prst="rect">
            <a:avLst/>
          </a:prstGeom>
        </p:spPr>
        <p:txBody>
          <a:bodyPr lIns="0">
            <a:noAutofit/>
          </a:bodyPr>
          <a:lstStyle>
            <a:lvl1pPr marL="0" indent="0" algn="l">
              <a:buNone/>
              <a:defRPr sz="2800" b="1" i="0" baseline="0">
                <a:solidFill>
                  <a:srgbClr val="18B7FB"/>
                </a:solidFill>
                <a:latin typeface="Open Sans SemiBold" charset="0"/>
                <a:ea typeface="Open Sans SemiBold" charset="0"/>
                <a:cs typeface="Open Sans SemiBold"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Subtext style line 1</a:t>
            </a:r>
          </a:p>
        </p:txBody>
      </p:sp>
      <p:sp>
        <p:nvSpPr>
          <p:cNvPr id="14" name="Text Placeholder 2"/>
          <p:cNvSpPr>
            <a:spLocks noGrp="1"/>
          </p:cNvSpPr>
          <p:nvPr>
            <p:ph type="body" sz="quarter" idx="10" hasCustomPrompt="1"/>
          </p:nvPr>
        </p:nvSpPr>
        <p:spPr>
          <a:xfrm>
            <a:off x="1524000" y="3797300"/>
            <a:ext cx="9144000" cy="846139"/>
          </a:xfrm>
          <a:prstGeom prst="rect">
            <a:avLst/>
          </a:prstGeom>
        </p:spPr>
        <p:txBody>
          <a:bodyPr lIns="0" rIns="0"/>
          <a:lstStyle>
            <a:lvl1pPr marL="0" indent="0">
              <a:buNone/>
              <a:defRPr sz="2000" b="0" i="0" baseline="0">
                <a:solidFill>
                  <a:schemeClr val="bg2"/>
                </a:solidFill>
                <a:latin typeface="Open Sans" charset="0"/>
                <a:ea typeface="Open Sans" charset="0"/>
                <a:cs typeface="Open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sz="2000" b="0" i="0">
                <a:latin typeface="Open Sans" charset="0"/>
                <a:ea typeface="Open Sans" charset="0"/>
                <a:cs typeface="Open Sans" charset="0"/>
              </a:rPr>
              <a:t>Subtext style line 2</a:t>
            </a:r>
            <a:endParaRPr lang="en-US"/>
          </a:p>
        </p:txBody>
      </p:sp>
    </p:spTree>
    <p:extLst>
      <p:ext uri="{BB962C8B-B14F-4D97-AF65-F5344CB8AC3E}">
        <p14:creationId xmlns:p14="http://schemas.microsoft.com/office/powerpoint/2010/main" val="311816979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3" name="Slide Number Placeholder 2">
            <a:extLst>
              <a:ext uri="{FF2B5EF4-FFF2-40B4-BE49-F238E27FC236}">
                <a16:creationId xmlns:a16="http://schemas.microsoft.com/office/drawing/2014/main" id="{21BD5736-81E6-2141-8F0B-D8FF0FCF931A}"/>
              </a:ext>
            </a:extLst>
          </p:cNvPr>
          <p:cNvSpPr>
            <a:spLocks noGrp="1"/>
          </p:cNvSpPr>
          <p:nvPr>
            <p:ph type="sldNum" sz="quarter" idx="10"/>
          </p:nvPr>
        </p:nvSpPr>
        <p:spPr>
          <a:xfrm>
            <a:off x="5573027" y="6400800"/>
            <a:ext cx="1045947" cy="228600"/>
          </a:xfrm>
          <a:prstGeom prst="rect">
            <a:avLst/>
          </a:prstGeom>
        </p:spPr>
        <p:txBody>
          <a:bodyPr/>
          <a:lstStyle/>
          <a:p>
            <a:fld id="{29D81C1D-71AE-404E-8BFC-9F552A8A6EE1}" type="slidenum">
              <a:rPr lang="en-US" smtClean="0"/>
              <a:pPr/>
              <a:t>‹#›</a:t>
            </a:fld>
            <a:endParaRPr lang="en-US"/>
          </a:p>
        </p:txBody>
      </p:sp>
      <p:sp>
        <p:nvSpPr>
          <p:cNvPr id="5" name="Title 2">
            <a:extLst>
              <a:ext uri="{FF2B5EF4-FFF2-40B4-BE49-F238E27FC236}">
                <a16:creationId xmlns:a16="http://schemas.microsoft.com/office/drawing/2014/main" id="{3A8882FA-032B-9C49-A0C6-82191D01DD6C}"/>
              </a:ext>
            </a:extLst>
          </p:cNvPr>
          <p:cNvSpPr>
            <a:spLocks noGrp="1"/>
          </p:cNvSpPr>
          <p:nvPr>
            <p:ph type="ctrTitle" hasCustomPrompt="1"/>
          </p:nvPr>
        </p:nvSpPr>
        <p:spPr>
          <a:xfrm>
            <a:off x="914401" y="989518"/>
            <a:ext cx="9154427" cy="694895"/>
          </a:xfrm>
          <a:prstGeom prst="rect">
            <a:avLst/>
          </a:prstGeom>
        </p:spPr>
        <p:txBody>
          <a:bodyPr lIns="0">
            <a:noAutofit/>
          </a:bodyPr>
          <a:lstStyle>
            <a:lvl1pPr>
              <a:defRPr sz="4800" b="0" i="0">
                <a:solidFill>
                  <a:schemeClr val="bg1"/>
                </a:solidFill>
                <a:latin typeface="Source Serif Pro" panose="02040603050405020204" pitchFamily="18" charset="0"/>
              </a:defRPr>
            </a:lvl1pPr>
          </a:lstStyle>
          <a:p>
            <a:r>
              <a:rPr lang="en-CA" sz="5200"/>
              <a:t>Before we begin…</a:t>
            </a:r>
          </a:p>
        </p:txBody>
      </p:sp>
      <p:sp>
        <p:nvSpPr>
          <p:cNvPr id="6" name="Text Placeholder 4">
            <a:extLst>
              <a:ext uri="{FF2B5EF4-FFF2-40B4-BE49-F238E27FC236}">
                <a16:creationId xmlns:a16="http://schemas.microsoft.com/office/drawing/2014/main" id="{5A9A90B4-E22D-774A-953E-FF360C86EB53}"/>
              </a:ext>
            </a:extLst>
          </p:cNvPr>
          <p:cNvSpPr>
            <a:spLocks noGrp="1"/>
          </p:cNvSpPr>
          <p:nvPr>
            <p:ph type="body" sz="quarter" idx="11" hasCustomPrompt="1"/>
          </p:nvPr>
        </p:nvSpPr>
        <p:spPr>
          <a:xfrm>
            <a:off x="924827" y="2339509"/>
            <a:ext cx="10352775" cy="2622185"/>
          </a:xfrm>
          <a:prstGeom prst="rect">
            <a:avLst/>
          </a:prstGeom>
        </p:spPr>
        <p:txBody>
          <a:bodyPr lIns="182880" rIns="182880"/>
          <a:lstStyle>
            <a:lvl1pPr>
              <a:buClr>
                <a:srgbClr val="18B7FB"/>
              </a:buClr>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342891" lvl="0" indent="-342891">
              <a:lnSpc>
                <a:spcPct val="120000"/>
              </a:lnSpc>
              <a:spcBef>
                <a:spcPts val="0"/>
              </a:spcBef>
              <a:spcAft>
                <a:spcPts val="1400"/>
              </a:spcAft>
              <a:buFont typeface="Arial" panose="020B0604020202020204" pitchFamily="34" charset="0"/>
              <a:buChar char="•"/>
            </a:pP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TK</a:t>
            </a:r>
          </a:p>
          <a:p>
            <a:pPr marL="342891" lvl="0" indent="-342891">
              <a:lnSpc>
                <a:spcPct val="120000"/>
              </a:lnSpc>
              <a:spcBef>
                <a:spcPts val="0"/>
              </a:spcBef>
              <a:spcAft>
                <a:spcPts val="1400"/>
              </a:spcAft>
              <a:buFont typeface="Arial" panose="020B0604020202020204" pitchFamily="34" charset="0"/>
              <a:buChar char="•"/>
            </a:pP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TK</a:t>
            </a:r>
          </a:p>
          <a:p>
            <a:pPr marL="342891" lvl="0" indent="-342891">
              <a:lnSpc>
                <a:spcPct val="120000"/>
              </a:lnSpc>
              <a:spcBef>
                <a:spcPts val="0"/>
              </a:spcBef>
              <a:spcAft>
                <a:spcPts val="1400"/>
              </a:spcAft>
              <a:buFont typeface="Arial" panose="020B0604020202020204" pitchFamily="34" charset="0"/>
              <a:buChar char="•"/>
            </a:pP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TK</a:t>
            </a:r>
            <a:endParaRPr lang="en-CA">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C36FC0BB-BA87-4547-870C-1CF3524C66F5}"/>
              </a:ext>
            </a:extLst>
          </p:cNvPr>
          <p:cNvCxnSpPr>
            <a:cxnSpLocks/>
          </p:cNvCxnSpPr>
          <p:nvPr userDrawn="1"/>
        </p:nvCxnSpPr>
        <p:spPr>
          <a:xfrm>
            <a:off x="914401" y="1872531"/>
            <a:ext cx="2222500" cy="0"/>
          </a:xfrm>
          <a:prstGeom prst="line">
            <a:avLst/>
          </a:prstGeom>
          <a:ln w="50800">
            <a:solidFill>
              <a:srgbClr val="18B7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811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Title Option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12" name="Subtitle 2"/>
          <p:cNvSpPr>
            <a:spLocks noGrp="1"/>
          </p:cNvSpPr>
          <p:nvPr>
            <p:ph type="subTitle" idx="1" hasCustomPrompt="1"/>
          </p:nvPr>
        </p:nvSpPr>
        <p:spPr>
          <a:xfrm>
            <a:off x="1524000" y="3703637"/>
            <a:ext cx="9144000" cy="1655763"/>
          </a:xfrm>
          <a:prstGeom prst="rect">
            <a:avLst/>
          </a:prstGeom>
        </p:spPr>
        <p:txBody>
          <a:bodyPr lIns="0">
            <a:normAutofit/>
          </a:bodyPr>
          <a:lstStyle>
            <a:lvl1pPr marL="0" indent="0" algn="l">
              <a:buNone/>
              <a:defRPr sz="2400" b="0" i="0" baseline="0">
                <a:solidFill>
                  <a:schemeClr val="bg1"/>
                </a:solidFill>
                <a:latin typeface="Open Sans" charset="0"/>
                <a:ea typeface="Open Sans" charset="0"/>
                <a:cs typeface="Open Sans"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subhead or first point</a:t>
            </a:r>
          </a:p>
          <a:p>
            <a:r>
              <a:rPr lang="en-US"/>
              <a:t>Second point</a:t>
            </a:r>
          </a:p>
          <a:p>
            <a:r>
              <a:rPr lang="en-US"/>
              <a:t>Third point</a:t>
            </a:r>
          </a:p>
        </p:txBody>
      </p:sp>
      <p:sp>
        <p:nvSpPr>
          <p:cNvPr id="15"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19" name="Straight Connector 18"/>
          <p:cNvCxnSpPr/>
          <p:nvPr userDrawn="1"/>
        </p:nvCxnSpPr>
        <p:spPr>
          <a:xfrm>
            <a:off x="1524001" y="3416300"/>
            <a:ext cx="2197100" cy="0"/>
          </a:xfrm>
          <a:prstGeom prst="line">
            <a:avLst/>
          </a:prstGeom>
          <a:ln w="50800">
            <a:solidFill>
              <a:srgbClr val="18B7FB"/>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hasCustomPrompt="1"/>
          </p:nvPr>
        </p:nvSpPr>
        <p:spPr>
          <a:xfrm>
            <a:off x="1524000" y="1122365"/>
            <a:ext cx="9144000" cy="2192337"/>
          </a:xfrm>
          <a:prstGeom prst="rect">
            <a:avLst/>
          </a:prstGeom>
        </p:spPr>
        <p:txBody>
          <a:bodyPr lIns="0" tIns="0" rIns="0" bIns="0" anchor="b">
            <a:normAutofit/>
          </a:bodyPr>
          <a:lstStyle>
            <a:lvl1pPr algn="l">
              <a:lnSpc>
                <a:spcPct val="100000"/>
              </a:lnSpc>
              <a:defRPr sz="6000" b="0" spc="-151">
                <a:solidFill>
                  <a:schemeClr val="bg1"/>
                </a:solidFill>
                <a:latin typeface="Source Serif Pro" charset="0"/>
                <a:ea typeface="Source Serif Pro" charset="0"/>
                <a:cs typeface="Source Serif Pro" charset="0"/>
              </a:defRPr>
            </a:lvl1pPr>
          </a:lstStyle>
          <a:p>
            <a:r>
              <a:rPr lang="en-US"/>
              <a:t>Section Title Option 2</a:t>
            </a:r>
          </a:p>
        </p:txBody>
      </p:sp>
    </p:spTree>
    <p:extLst>
      <p:ext uri="{BB962C8B-B14F-4D97-AF65-F5344CB8AC3E}">
        <p14:creationId xmlns:p14="http://schemas.microsoft.com/office/powerpoint/2010/main" val="69200521"/>
      </p:ext>
    </p:extLst>
  </p:cSld>
  <p:clrMapOvr>
    <a:masterClrMapping/>
  </p:clrMapOvr>
  <p:extLst>
    <p:ext uri="{DCECCB84-F9BA-43D5-87BE-67443E8EF086}">
      <p15:sldGuideLst xmlns:p15="http://schemas.microsoft.com/office/powerpoint/2012/main">
        <p15:guide id="1" orient="horz" pos="415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3" name="Text Placeholder 2"/>
          <p:cNvSpPr>
            <a:spLocks noGrp="1"/>
          </p:cNvSpPr>
          <p:nvPr>
            <p:ph type="body" sz="quarter" idx="14" hasCustomPrompt="1"/>
          </p:nvPr>
        </p:nvSpPr>
        <p:spPr>
          <a:xfrm>
            <a:off x="914400" y="1115568"/>
            <a:ext cx="9821683" cy="4701032"/>
          </a:xfrm>
          <a:prstGeom prst="rect">
            <a:avLst/>
          </a:prstGeom>
        </p:spPr>
        <p:txBody>
          <a:bodyPr lIns="182880" rIns="182880" anchor="ctr" anchorCtr="0">
            <a:normAutofit/>
          </a:bodyPr>
          <a:lstStyle>
            <a:lvl1pPr marL="342891" indent="-342891">
              <a:lnSpc>
                <a:spcPct val="120000"/>
              </a:lnSpc>
              <a:buFont typeface="Arial" charset="0"/>
              <a:buChar char="•"/>
              <a:defRPr sz="2400" b="0" i="0" baseline="0">
                <a:solidFill>
                  <a:schemeClr val="bg1"/>
                </a:solidFill>
                <a:latin typeface="Open Sans Light" charset="0"/>
                <a:ea typeface="Open Sans Light" charset="0"/>
                <a:cs typeface="Open Sans Light" charset="0"/>
              </a:defRPr>
            </a:lvl1pPr>
          </a:lstStyle>
          <a:p>
            <a:r>
              <a:rPr lang="en-US" b="0" i="0">
                <a:latin typeface="Open Sans" charset="0"/>
                <a:ea typeface="Open Sans" charset="0"/>
                <a:cs typeface="Open Sans" charset="0"/>
              </a:rPr>
              <a:t>Summary Slide</a:t>
            </a:r>
          </a:p>
          <a:p>
            <a:r>
              <a:rPr lang="en-US" b="0" i="0">
                <a:latin typeface="Open Sans" charset="0"/>
                <a:ea typeface="Open Sans" charset="0"/>
                <a:cs typeface="Open Sans" charset="0"/>
              </a:rPr>
              <a:t>Used to contain bulleted statements</a:t>
            </a:r>
          </a:p>
          <a:p>
            <a:r>
              <a:rPr lang="en-US" b="0" i="0">
                <a:latin typeface="Open Sans" charset="0"/>
                <a:ea typeface="Open Sans" charset="0"/>
                <a:cs typeface="Open Sans" charset="0"/>
              </a:rPr>
              <a:t>Outline the main points</a:t>
            </a:r>
          </a:p>
          <a:p>
            <a:r>
              <a:rPr lang="en-US" b="0" i="0">
                <a:latin typeface="Open Sans" charset="0"/>
                <a:ea typeface="Open Sans" charset="0"/>
                <a:cs typeface="Open Sans" charset="0"/>
              </a:rPr>
              <a:t>And takeaways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8" name="Text Placeholder 2">
            <a:extLst>
              <a:ext uri="{FF2B5EF4-FFF2-40B4-BE49-F238E27FC236}">
                <a16:creationId xmlns:a16="http://schemas.microsoft.com/office/drawing/2014/main" id="{D9CE5906-6E6D-2D4C-A047-41303995AEA7}"/>
              </a:ext>
            </a:extLst>
          </p:cNvPr>
          <p:cNvSpPr>
            <a:spLocks noGrp="1"/>
          </p:cNvSpPr>
          <p:nvPr>
            <p:ph type="body" sz="quarter" idx="13" hasCustomPrompt="1"/>
          </p:nvPr>
        </p:nvSpPr>
        <p:spPr>
          <a:xfrm>
            <a:off x="456184" y="228600"/>
            <a:ext cx="9756648" cy="338328"/>
          </a:xfrm>
          <a:prstGeom prst="rect">
            <a:avLst/>
          </a:prstGeom>
        </p:spPr>
        <p:txBody>
          <a:bodyPr lIns="0" rIns="0" anchor="ctr" anchorCtr="0"/>
          <a:lstStyle>
            <a:lvl1pPr marL="0" indent="0">
              <a:spcBef>
                <a:spcPts val="0"/>
              </a:spcBef>
              <a:buNone/>
              <a:defRPr sz="1600" b="0" i="0" baseline="0">
                <a:solidFill>
                  <a:schemeClr val="bg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Tree>
    <p:extLst>
      <p:ext uri="{BB962C8B-B14F-4D97-AF65-F5344CB8AC3E}">
        <p14:creationId xmlns:p14="http://schemas.microsoft.com/office/powerpoint/2010/main" val="806227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losing Mess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7" name="Title 2">
            <a:extLst>
              <a:ext uri="{FF2B5EF4-FFF2-40B4-BE49-F238E27FC236}">
                <a16:creationId xmlns:a16="http://schemas.microsoft.com/office/drawing/2014/main" id="{A12ACB1C-3AD1-9D45-8CAA-0F84EAF427A0}"/>
              </a:ext>
            </a:extLst>
          </p:cNvPr>
          <p:cNvSpPr>
            <a:spLocks noGrp="1"/>
          </p:cNvSpPr>
          <p:nvPr>
            <p:ph type="ctrTitle" hasCustomPrompt="1"/>
          </p:nvPr>
        </p:nvSpPr>
        <p:spPr>
          <a:xfrm>
            <a:off x="924827" y="905026"/>
            <a:ext cx="9144000" cy="2192337"/>
          </a:xfrm>
          <a:prstGeom prst="rect">
            <a:avLst/>
          </a:prstGeom>
        </p:spPr>
        <p:txBody>
          <a:bodyPr lIns="0" rIns="0" anchor="b">
            <a:normAutofit/>
          </a:bodyPr>
          <a:lstStyle>
            <a:lvl1pPr>
              <a:defRPr b="0">
                <a:solidFill>
                  <a:schemeClr val="bg1"/>
                </a:solidFill>
                <a:latin typeface="Source Serif Pro" panose="02040603050405020204" pitchFamily="18" charset="0"/>
                <a:ea typeface="Source Serif Pro" panose="02040603050405020204" pitchFamily="18" charset="0"/>
              </a:defRPr>
            </a:lvl1pPr>
          </a:lstStyle>
          <a:p>
            <a:r>
              <a:rPr lang="en-CA" sz="5200"/>
              <a:t>Questions</a:t>
            </a:r>
          </a:p>
        </p:txBody>
      </p:sp>
      <p:cxnSp>
        <p:nvCxnSpPr>
          <p:cNvPr id="8" name="Straight Connector 7">
            <a:extLst>
              <a:ext uri="{FF2B5EF4-FFF2-40B4-BE49-F238E27FC236}">
                <a16:creationId xmlns:a16="http://schemas.microsoft.com/office/drawing/2014/main" id="{4ABF175F-87C8-044F-92E0-24A9136389D0}"/>
              </a:ext>
            </a:extLst>
          </p:cNvPr>
          <p:cNvCxnSpPr>
            <a:cxnSpLocks/>
          </p:cNvCxnSpPr>
          <p:nvPr userDrawn="1"/>
        </p:nvCxnSpPr>
        <p:spPr>
          <a:xfrm>
            <a:off x="939801" y="3218731"/>
            <a:ext cx="2197100" cy="0"/>
          </a:xfrm>
          <a:prstGeom prst="line">
            <a:avLst/>
          </a:prstGeom>
          <a:ln w="50800">
            <a:solidFill>
              <a:srgbClr val="18B7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748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ingle Statement 1">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9" name="Subtitle 2"/>
          <p:cNvSpPr>
            <a:spLocks noGrp="1"/>
          </p:cNvSpPr>
          <p:nvPr>
            <p:ph type="subTitle" idx="1" hasCustomPrompt="1"/>
          </p:nvPr>
        </p:nvSpPr>
        <p:spPr>
          <a:xfrm>
            <a:off x="914400" y="1828801"/>
            <a:ext cx="10363200" cy="3746123"/>
          </a:xfrm>
          <a:prstGeom prst="rect">
            <a:avLst/>
          </a:prstGeom>
        </p:spPr>
        <p:txBody>
          <a:bodyPr lIns="182880" rIns="182880">
            <a:normAutofit/>
          </a:bodyPr>
          <a:lstStyle>
            <a:lvl1pPr marL="0" indent="0" algn="l">
              <a:lnSpc>
                <a:spcPct val="100000"/>
              </a:lnSpc>
              <a:buNone/>
              <a:defRPr sz="4800" b="0" i="0" spc="-151" baseline="0">
                <a:solidFill>
                  <a:srgbClr val="1B5BA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quote here and continue</a:t>
            </a:r>
            <a:br>
              <a:rPr lang="en-US"/>
            </a:br>
            <a:r>
              <a:rPr lang="en-US"/>
              <a:t>to max four</a:t>
            </a:r>
            <a:br>
              <a:rPr lang="en-US"/>
            </a:br>
            <a:r>
              <a:rPr lang="en-US"/>
              <a:t>lines fill this</a:t>
            </a:r>
            <a:br>
              <a:rPr lang="en-US"/>
            </a:br>
            <a:r>
              <a:rPr lang="en-US"/>
              <a:t>space.</a:t>
            </a:r>
          </a:p>
        </p:txBody>
      </p:sp>
      <p:sp>
        <p:nvSpPr>
          <p:cNvPr id="6" name="Text Placeholder 2">
            <a:extLst>
              <a:ext uri="{FF2B5EF4-FFF2-40B4-BE49-F238E27FC236}">
                <a16:creationId xmlns:a16="http://schemas.microsoft.com/office/drawing/2014/main" id="{5F770732-11A1-1D4C-8697-BB559A48D835}"/>
              </a:ext>
            </a:extLst>
          </p:cNvPr>
          <p:cNvSpPr>
            <a:spLocks noGrp="1"/>
          </p:cNvSpPr>
          <p:nvPr>
            <p:ph type="body" sz="quarter" idx="13" hasCustomPrompt="1"/>
          </p:nvPr>
        </p:nvSpPr>
        <p:spPr>
          <a:xfrm>
            <a:off x="923544" y="457200"/>
            <a:ext cx="9756648" cy="338328"/>
          </a:xfrm>
          <a:prstGeom prst="rect">
            <a:avLst/>
          </a:prstGeom>
        </p:spPr>
        <p:txBody>
          <a:bodyPr lIns="0" rIns="0" anchor="ctr" anchorCtr="0"/>
          <a:lstStyle>
            <a:lvl1pPr marL="0" indent="0">
              <a:spcBef>
                <a:spcPts val="0"/>
              </a:spcBef>
              <a:buNone/>
              <a:defRPr sz="1600" b="0" i="0" baseline="0">
                <a:solidFill>
                  <a:schemeClr val="tx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Tree>
    <p:extLst>
      <p:ext uri="{BB962C8B-B14F-4D97-AF65-F5344CB8AC3E}">
        <p14:creationId xmlns:p14="http://schemas.microsoft.com/office/powerpoint/2010/main" val="993581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mall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9" name="Subtitle 2"/>
          <p:cNvSpPr>
            <a:spLocks noGrp="1"/>
          </p:cNvSpPr>
          <p:nvPr>
            <p:ph type="subTitle" idx="1" hasCustomPrompt="1"/>
          </p:nvPr>
        </p:nvSpPr>
        <p:spPr>
          <a:xfrm>
            <a:off x="914400" y="1193801"/>
            <a:ext cx="6502400" cy="1473200"/>
          </a:xfrm>
          <a:prstGeom prst="rect">
            <a:avLst/>
          </a:prstGeom>
        </p:spPr>
        <p:txBody>
          <a:bodyPr wrap="square" lIns="182880" rIns="182880" anchor="b" anchorCtr="0">
            <a:normAutofit/>
          </a:bodyPr>
          <a:lstStyle>
            <a:lvl1pPr marL="0" indent="0" algn="l">
              <a:lnSpc>
                <a:spcPct val="100000"/>
              </a:lnSpc>
              <a:buNone/>
              <a:defRPr sz="4800" b="0" i="0" spc="-151" baseline="0">
                <a:solidFill>
                  <a:srgbClr val="1B5BA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Small media with text slide</a:t>
            </a:r>
          </a:p>
        </p:txBody>
      </p:sp>
      <p:sp>
        <p:nvSpPr>
          <p:cNvPr id="14" name="Text Placeholder 2"/>
          <p:cNvSpPr>
            <a:spLocks noGrp="1"/>
          </p:cNvSpPr>
          <p:nvPr>
            <p:ph type="body" sz="quarter" idx="14" hasCustomPrompt="1"/>
          </p:nvPr>
        </p:nvSpPr>
        <p:spPr>
          <a:xfrm>
            <a:off x="914400" y="2882901"/>
            <a:ext cx="6502400" cy="2933700"/>
          </a:xfrm>
          <a:prstGeom prst="rect">
            <a:avLst/>
          </a:prstGeom>
        </p:spPr>
        <p:txBody>
          <a:bodyPr lIns="182880" rIns="182880">
            <a:normAutofit/>
          </a:bodyPr>
          <a:lstStyle>
            <a:lvl1pPr marL="0" indent="0">
              <a:lnSpc>
                <a:spcPct val="140000"/>
              </a:lnSpc>
              <a:buNone/>
              <a:defRPr sz="1867"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noProof="0" err="1"/>
              <a:t>inceptos</a:t>
            </a:r>
            <a:r>
              <a:rPr lang="en-US"/>
              <a:t> </a:t>
            </a:r>
            <a:r>
              <a:rPr lang="en-US" err="1"/>
              <a:t>himenaeos</a:t>
            </a:r>
            <a:r>
              <a:rPr lang="en-US"/>
              <a:t>. Integer et dictum </a:t>
            </a:r>
            <a:r>
              <a:rPr lang="en-US" err="1"/>
              <a:t>felis</a:t>
            </a:r>
            <a:r>
              <a:rPr lang="en-US"/>
              <a:t>. </a:t>
            </a:r>
            <a:r>
              <a:rPr lang="en-US" err="1"/>
              <a:t>Nullam</a:t>
            </a:r>
            <a:r>
              <a:rPr lang="en-US"/>
              <a:t> </a:t>
            </a:r>
            <a:r>
              <a:rPr lang="en-US" err="1"/>
              <a:t>laoreet</a:t>
            </a:r>
            <a:r>
              <a:rPr lang="en-US"/>
              <a:t> </a:t>
            </a:r>
            <a:r>
              <a:rPr lang="en-US" err="1"/>
              <a:t>nibh</a:t>
            </a:r>
            <a:r>
              <a:rPr lang="en-US"/>
              <a:t> et libero gravida, </a:t>
            </a:r>
            <a:r>
              <a:rPr lang="en-US" err="1"/>
              <a:t>sed</a:t>
            </a:r>
            <a:r>
              <a:rPr lang="en-US"/>
              <a:t> </a:t>
            </a:r>
            <a:r>
              <a:rPr lang="en-US" err="1"/>
              <a:t>sagittis</a:t>
            </a:r>
            <a:r>
              <a:rPr lang="en-US"/>
              <a:t> </a:t>
            </a:r>
            <a:r>
              <a:rPr lang="en-US" err="1"/>
              <a:t>nunc</a:t>
            </a:r>
            <a:r>
              <a:rPr lang="en-US"/>
              <a:t> </a:t>
            </a:r>
            <a:r>
              <a:rPr lang="en-US" err="1"/>
              <a:t>imperdiet</a:t>
            </a:r>
            <a:r>
              <a:rPr lang="en-US"/>
              <a:t>. </a:t>
            </a:r>
            <a:r>
              <a:rPr lang="en-US" err="1"/>
              <a:t>Aenean</a:t>
            </a:r>
            <a:r>
              <a:rPr lang="en-US"/>
              <a:t> et </a:t>
            </a:r>
            <a:r>
              <a:rPr lang="en-US" err="1"/>
              <a:t>erat</a:t>
            </a:r>
            <a:r>
              <a:rPr lang="en-US"/>
              <a:t> non </a:t>
            </a:r>
            <a:r>
              <a:rPr lang="en-US" err="1"/>
              <a:t>nibh</a:t>
            </a:r>
            <a:r>
              <a:rPr lang="en-US"/>
              <a:t> </a:t>
            </a:r>
            <a:r>
              <a:rPr lang="en-US" err="1"/>
              <a:t>volutpat</a:t>
            </a:r>
            <a:r>
              <a:rPr lang="en-US"/>
              <a:t> </a:t>
            </a:r>
            <a:r>
              <a:rPr lang="en-US" err="1"/>
              <a:t>pellentesque</a:t>
            </a:r>
            <a:r>
              <a:rPr lang="en-US"/>
              <a:t> </a:t>
            </a:r>
            <a:r>
              <a:rPr lang="en-US" err="1"/>
              <a:t>ut</a:t>
            </a:r>
            <a:r>
              <a:rPr lang="en-US"/>
              <a:t> a magna. </a:t>
            </a:r>
            <a:endParaRPr lang="en-US" b="0" i="0">
              <a:latin typeface="Open Sans" charset="0"/>
              <a:ea typeface="Open Sans" charset="0"/>
              <a:cs typeface="Open Sans" charset="0"/>
            </a:endParaRPr>
          </a:p>
        </p:txBody>
      </p:sp>
      <p:sp>
        <p:nvSpPr>
          <p:cNvPr id="8" name="Text Placeholder 2">
            <a:extLst>
              <a:ext uri="{FF2B5EF4-FFF2-40B4-BE49-F238E27FC236}">
                <a16:creationId xmlns:a16="http://schemas.microsoft.com/office/drawing/2014/main" id="{D3A67225-85AA-0643-9D02-413926938909}"/>
              </a:ext>
            </a:extLst>
          </p:cNvPr>
          <p:cNvSpPr>
            <a:spLocks noGrp="1"/>
          </p:cNvSpPr>
          <p:nvPr>
            <p:ph type="body" sz="quarter" idx="13" hasCustomPrompt="1"/>
          </p:nvPr>
        </p:nvSpPr>
        <p:spPr>
          <a:xfrm>
            <a:off x="923544" y="457200"/>
            <a:ext cx="9756648" cy="338328"/>
          </a:xfrm>
          <a:prstGeom prst="rect">
            <a:avLst/>
          </a:prstGeom>
        </p:spPr>
        <p:txBody>
          <a:bodyPr lIns="0" rIns="0" anchor="ctr" anchorCtr="0"/>
          <a:lstStyle>
            <a:lvl1pPr marL="0" indent="0">
              <a:spcBef>
                <a:spcPts val="0"/>
              </a:spcBef>
              <a:buNone/>
              <a:defRPr sz="1600" b="0" i="0" baseline="0">
                <a:solidFill>
                  <a:schemeClr val="tx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2" name="Picture Placeholder 2">
            <a:extLst>
              <a:ext uri="{FF2B5EF4-FFF2-40B4-BE49-F238E27FC236}">
                <a16:creationId xmlns:a16="http://schemas.microsoft.com/office/drawing/2014/main" id="{E381020F-5239-3B47-9948-5DA01474D1A0}"/>
              </a:ext>
            </a:extLst>
          </p:cNvPr>
          <p:cNvSpPr>
            <a:spLocks noGrp="1"/>
          </p:cNvSpPr>
          <p:nvPr>
            <p:ph type="pic" sz="quarter" idx="15" hasCustomPrompt="1"/>
          </p:nvPr>
        </p:nvSpPr>
        <p:spPr>
          <a:xfrm>
            <a:off x="8043864" y="0"/>
            <a:ext cx="4148137" cy="6115051"/>
          </a:xfrm>
          <a:prstGeom prst="rect">
            <a:avLst/>
          </a:prstGeom>
        </p:spPr>
        <p:txBody>
          <a:bodyPr/>
          <a:lstStyle>
            <a:lvl1pPr>
              <a:defRPr b="0" i="0">
                <a:latin typeface="Open Sans" panose="020B0606030504020204" pitchFamily="34" charset="0"/>
              </a:defRPr>
            </a:lvl1pPr>
          </a:lstStyle>
          <a:p>
            <a:r>
              <a:rPr lang="en-US"/>
              <a:t>Click picture icon to change pic</a:t>
            </a:r>
          </a:p>
        </p:txBody>
      </p:sp>
    </p:spTree>
    <p:extLst>
      <p:ext uri="{BB962C8B-B14F-4D97-AF65-F5344CB8AC3E}">
        <p14:creationId xmlns:p14="http://schemas.microsoft.com/office/powerpoint/2010/main" val="1780529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edium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9" name="Subtitle 2"/>
          <p:cNvSpPr>
            <a:spLocks noGrp="1"/>
          </p:cNvSpPr>
          <p:nvPr>
            <p:ph type="subTitle" idx="1" hasCustomPrompt="1"/>
          </p:nvPr>
        </p:nvSpPr>
        <p:spPr>
          <a:xfrm>
            <a:off x="914401" y="1193801"/>
            <a:ext cx="4658627" cy="1473200"/>
          </a:xfrm>
          <a:prstGeom prst="rect">
            <a:avLst/>
          </a:prstGeom>
        </p:spPr>
        <p:txBody>
          <a:bodyPr wrap="square" lIns="182880" rIns="182880" anchor="b" anchorCtr="0">
            <a:normAutofit/>
          </a:bodyPr>
          <a:lstStyle>
            <a:lvl1pPr marL="0" indent="0" algn="l">
              <a:lnSpc>
                <a:spcPct val="100000"/>
              </a:lnSpc>
              <a:buNone/>
              <a:defRPr sz="4800" b="0" i="0" spc="-151" baseline="0">
                <a:solidFill>
                  <a:srgbClr val="1B5BA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Medium media with text slide</a:t>
            </a:r>
          </a:p>
        </p:txBody>
      </p:sp>
      <p:sp>
        <p:nvSpPr>
          <p:cNvPr id="12" name="Text Placeholder 2"/>
          <p:cNvSpPr>
            <a:spLocks noGrp="1"/>
          </p:cNvSpPr>
          <p:nvPr>
            <p:ph type="body" sz="quarter" idx="14" hasCustomPrompt="1"/>
          </p:nvPr>
        </p:nvSpPr>
        <p:spPr>
          <a:xfrm>
            <a:off x="914401" y="2882901"/>
            <a:ext cx="4658627" cy="2933700"/>
          </a:xfrm>
          <a:prstGeom prst="rect">
            <a:avLst/>
          </a:prstGeom>
        </p:spPr>
        <p:txBody>
          <a:bodyPr lIns="182880" rIns="182880">
            <a:normAutofit/>
          </a:bodyPr>
          <a:lstStyle>
            <a:lvl1pPr marL="0" indent="0">
              <a:lnSpc>
                <a:spcPct val="140000"/>
              </a:lnSpc>
              <a:buNone/>
              <a:defRPr sz="1867"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Integer et dictum </a:t>
            </a:r>
            <a:r>
              <a:rPr lang="en-US" err="1"/>
              <a:t>felis</a:t>
            </a:r>
            <a:r>
              <a:rPr lang="en-US"/>
              <a:t>. </a:t>
            </a:r>
            <a:r>
              <a:rPr lang="en-US" err="1"/>
              <a:t>Nullam</a:t>
            </a:r>
            <a:r>
              <a:rPr lang="en-US"/>
              <a:t> </a:t>
            </a:r>
            <a:r>
              <a:rPr lang="en-US" err="1"/>
              <a:t>laoreet</a:t>
            </a:r>
            <a:r>
              <a:rPr lang="en-US"/>
              <a:t> </a:t>
            </a:r>
            <a:r>
              <a:rPr lang="en-US" err="1"/>
              <a:t>nibh</a:t>
            </a:r>
            <a:r>
              <a:rPr lang="en-US"/>
              <a:t> et libero gravida, </a:t>
            </a:r>
            <a:r>
              <a:rPr lang="en-US" err="1"/>
              <a:t>sed</a:t>
            </a:r>
            <a:r>
              <a:rPr lang="en-US"/>
              <a:t> </a:t>
            </a:r>
            <a:r>
              <a:rPr lang="en-US" err="1"/>
              <a:t>sagittis</a:t>
            </a:r>
            <a:r>
              <a:rPr lang="en-US"/>
              <a:t> </a:t>
            </a:r>
            <a:r>
              <a:rPr lang="en-US" err="1"/>
              <a:t>nunc</a:t>
            </a:r>
            <a:r>
              <a:rPr lang="en-US"/>
              <a:t>.</a:t>
            </a:r>
            <a:endParaRPr lang="en-US" b="0" i="0">
              <a:latin typeface="Open Sans" charset="0"/>
              <a:ea typeface="Open Sans" charset="0"/>
              <a:cs typeface="Open Sans" charset="0"/>
            </a:endParaRPr>
          </a:p>
        </p:txBody>
      </p:sp>
      <p:sp>
        <p:nvSpPr>
          <p:cNvPr id="8" name="Text Placeholder 2">
            <a:extLst>
              <a:ext uri="{FF2B5EF4-FFF2-40B4-BE49-F238E27FC236}">
                <a16:creationId xmlns:a16="http://schemas.microsoft.com/office/drawing/2014/main" id="{21CD4835-683D-974D-A52D-6CC7B51120CC}"/>
              </a:ext>
            </a:extLst>
          </p:cNvPr>
          <p:cNvSpPr>
            <a:spLocks noGrp="1"/>
          </p:cNvSpPr>
          <p:nvPr>
            <p:ph type="body" sz="quarter" idx="13" hasCustomPrompt="1"/>
          </p:nvPr>
        </p:nvSpPr>
        <p:spPr>
          <a:xfrm>
            <a:off x="923544" y="457200"/>
            <a:ext cx="9756648" cy="338328"/>
          </a:xfrm>
          <a:prstGeom prst="rect">
            <a:avLst/>
          </a:prstGeom>
        </p:spPr>
        <p:txBody>
          <a:bodyPr lIns="0" rIns="0" anchor="ctr" anchorCtr="0"/>
          <a:lstStyle>
            <a:lvl1pPr marL="0" indent="0">
              <a:spcBef>
                <a:spcPts val="0"/>
              </a:spcBef>
              <a:buNone/>
              <a:defRPr sz="1600" b="0" i="0" baseline="0">
                <a:solidFill>
                  <a:schemeClr val="tx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Picture Placeholder 2">
            <a:extLst>
              <a:ext uri="{FF2B5EF4-FFF2-40B4-BE49-F238E27FC236}">
                <a16:creationId xmlns:a16="http://schemas.microsoft.com/office/drawing/2014/main" id="{C269A69C-E13A-DC48-A598-3091418C9830}"/>
              </a:ext>
            </a:extLst>
          </p:cNvPr>
          <p:cNvSpPr>
            <a:spLocks noGrp="1"/>
          </p:cNvSpPr>
          <p:nvPr>
            <p:ph type="pic" sz="quarter" idx="15" hasCustomPrompt="1"/>
          </p:nvPr>
        </p:nvSpPr>
        <p:spPr>
          <a:xfrm>
            <a:off x="6096000" y="0"/>
            <a:ext cx="6096000" cy="6115051"/>
          </a:xfrm>
          <a:prstGeom prst="rect">
            <a:avLst/>
          </a:prstGeom>
        </p:spPr>
        <p:txBody>
          <a:bodyPr/>
          <a:lstStyle>
            <a:lvl1pPr>
              <a:defRPr b="0" i="0">
                <a:latin typeface="Open Sans" panose="020B0606030504020204" pitchFamily="34" charset="0"/>
              </a:defRPr>
            </a:lvl1pPr>
          </a:lstStyle>
          <a:p>
            <a:r>
              <a:rPr lang="en-US"/>
              <a:t>Click picture icon to change pic</a:t>
            </a:r>
          </a:p>
        </p:txBody>
      </p:sp>
    </p:spTree>
    <p:extLst>
      <p:ext uri="{BB962C8B-B14F-4D97-AF65-F5344CB8AC3E}">
        <p14:creationId xmlns:p14="http://schemas.microsoft.com/office/powerpoint/2010/main" val="3449646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rge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9" name="Subtitle 2"/>
          <p:cNvSpPr>
            <a:spLocks noGrp="1"/>
          </p:cNvSpPr>
          <p:nvPr>
            <p:ph type="subTitle" idx="1" hasCustomPrompt="1"/>
          </p:nvPr>
        </p:nvSpPr>
        <p:spPr>
          <a:xfrm>
            <a:off x="914401" y="1193801"/>
            <a:ext cx="3657600" cy="1473200"/>
          </a:xfrm>
          <a:prstGeom prst="rect">
            <a:avLst/>
          </a:prstGeom>
        </p:spPr>
        <p:txBody>
          <a:bodyPr wrap="square" lIns="182880" rIns="182880" anchor="b" anchorCtr="0">
            <a:normAutofit/>
          </a:bodyPr>
          <a:lstStyle>
            <a:lvl1pPr marL="0" indent="0" algn="l">
              <a:lnSpc>
                <a:spcPct val="100000"/>
              </a:lnSpc>
              <a:buNone/>
              <a:defRPr sz="4800" b="0" i="0" spc="-151" baseline="0">
                <a:solidFill>
                  <a:srgbClr val="1B5BA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media with text</a:t>
            </a:r>
          </a:p>
        </p:txBody>
      </p:sp>
      <p:sp>
        <p:nvSpPr>
          <p:cNvPr id="12" name="Text Placeholder 2"/>
          <p:cNvSpPr>
            <a:spLocks noGrp="1"/>
          </p:cNvSpPr>
          <p:nvPr>
            <p:ph type="body" sz="quarter" idx="14" hasCustomPrompt="1"/>
          </p:nvPr>
        </p:nvSpPr>
        <p:spPr>
          <a:xfrm>
            <a:off x="914401" y="2882901"/>
            <a:ext cx="3657601" cy="2933700"/>
          </a:xfrm>
          <a:prstGeom prst="rect">
            <a:avLst/>
          </a:prstGeom>
        </p:spPr>
        <p:txBody>
          <a:bodyPr lIns="182880" rIns="182880">
            <a:normAutofit/>
          </a:bodyPr>
          <a:lstStyle>
            <a:lvl1pPr marL="0" indent="0">
              <a:lnSpc>
                <a:spcPct val="140000"/>
              </a:lnSpc>
              <a:buNone/>
              <a:defRPr sz="1867"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8" name="Text Placeholder 2">
            <a:extLst>
              <a:ext uri="{FF2B5EF4-FFF2-40B4-BE49-F238E27FC236}">
                <a16:creationId xmlns:a16="http://schemas.microsoft.com/office/drawing/2014/main" id="{5B941808-2916-D64A-90D7-AFC4C5F4E942}"/>
              </a:ext>
            </a:extLst>
          </p:cNvPr>
          <p:cNvSpPr>
            <a:spLocks noGrp="1"/>
          </p:cNvSpPr>
          <p:nvPr>
            <p:ph type="body" sz="quarter" idx="13" hasCustomPrompt="1"/>
          </p:nvPr>
        </p:nvSpPr>
        <p:spPr>
          <a:xfrm>
            <a:off x="923544" y="457200"/>
            <a:ext cx="9756648" cy="338328"/>
          </a:xfrm>
          <a:prstGeom prst="rect">
            <a:avLst/>
          </a:prstGeom>
        </p:spPr>
        <p:txBody>
          <a:bodyPr lIns="0" rIns="0" anchor="ctr" anchorCtr="0"/>
          <a:lstStyle>
            <a:lvl1pPr marL="0" indent="0">
              <a:spcBef>
                <a:spcPts val="0"/>
              </a:spcBef>
              <a:buNone/>
              <a:defRPr sz="1600" b="0" i="0" baseline="0">
                <a:solidFill>
                  <a:schemeClr val="tx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Picture Placeholder 2">
            <a:extLst>
              <a:ext uri="{FF2B5EF4-FFF2-40B4-BE49-F238E27FC236}">
                <a16:creationId xmlns:a16="http://schemas.microsoft.com/office/drawing/2014/main" id="{4FB9E5D5-94D3-6747-BCE0-5DAD6AEDD3DC}"/>
              </a:ext>
            </a:extLst>
          </p:cNvPr>
          <p:cNvSpPr>
            <a:spLocks noGrp="1"/>
          </p:cNvSpPr>
          <p:nvPr>
            <p:ph type="pic" sz="quarter" idx="15" hasCustomPrompt="1"/>
          </p:nvPr>
        </p:nvSpPr>
        <p:spPr>
          <a:xfrm>
            <a:off x="5157789" y="0"/>
            <a:ext cx="7034212" cy="6115051"/>
          </a:xfrm>
          <a:prstGeom prst="rect">
            <a:avLst/>
          </a:prstGeom>
        </p:spPr>
        <p:txBody>
          <a:bodyPr/>
          <a:lstStyle>
            <a:lvl1pPr>
              <a:defRPr b="0" i="0">
                <a:latin typeface="Open Sans" panose="020B0606030504020204" pitchFamily="34" charset="0"/>
              </a:defRPr>
            </a:lvl1pPr>
          </a:lstStyle>
          <a:p>
            <a:r>
              <a:rPr lang="en-US"/>
              <a:t>Click picture icon to change pic</a:t>
            </a:r>
          </a:p>
        </p:txBody>
      </p:sp>
    </p:spTree>
    <p:extLst>
      <p:ext uri="{BB962C8B-B14F-4D97-AF65-F5344CB8AC3E}">
        <p14:creationId xmlns:p14="http://schemas.microsoft.com/office/powerpoint/2010/main" val="739127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ull-Width Media with Headlin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14" name="Subtitle 2"/>
          <p:cNvSpPr>
            <a:spLocks noGrp="1"/>
          </p:cNvSpPr>
          <p:nvPr>
            <p:ph type="subTitle" idx="1" hasCustomPrompt="1"/>
          </p:nvPr>
        </p:nvSpPr>
        <p:spPr>
          <a:xfrm>
            <a:off x="914400" y="1115569"/>
            <a:ext cx="9821683" cy="1513332"/>
          </a:xfrm>
          <a:prstGeom prst="rect">
            <a:avLst/>
          </a:prstGeom>
        </p:spPr>
        <p:txBody>
          <a:bodyPr wrap="square" lIns="182880" rIns="0" anchor="b" anchorCtr="0">
            <a:normAutofit/>
          </a:bodyPr>
          <a:lstStyle>
            <a:lvl1pPr marL="0" indent="0" algn="l">
              <a:lnSpc>
                <a:spcPct val="100000"/>
              </a:lnSpc>
              <a:buNone/>
              <a:defRPr sz="4800" b="0" i="0" spc="-151" baseline="0">
                <a:solidFill>
                  <a:srgbClr val="1B5BA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Large headline with media placeholder</a:t>
            </a:r>
          </a:p>
        </p:txBody>
      </p:sp>
      <p:sp>
        <p:nvSpPr>
          <p:cNvPr id="9" name="Text Placeholder 2">
            <a:extLst>
              <a:ext uri="{FF2B5EF4-FFF2-40B4-BE49-F238E27FC236}">
                <a16:creationId xmlns:a16="http://schemas.microsoft.com/office/drawing/2014/main" id="{04E1BF3E-E52B-F140-9680-00D079B13828}"/>
              </a:ext>
            </a:extLst>
          </p:cNvPr>
          <p:cNvSpPr>
            <a:spLocks noGrp="1"/>
          </p:cNvSpPr>
          <p:nvPr>
            <p:ph type="body" sz="quarter" idx="13" hasCustomPrompt="1"/>
          </p:nvPr>
        </p:nvSpPr>
        <p:spPr>
          <a:xfrm>
            <a:off x="923544" y="457200"/>
            <a:ext cx="9756648" cy="338328"/>
          </a:xfrm>
          <a:prstGeom prst="rect">
            <a:avLst/>
          </a:prstGeom>
        </p:spPr>
        <p:txBody>
          <a:bodyPr lIns="0" rIns="0" anchor="ctr" anchorCtr="0"/>
          <a:lstStyle>
            <a:lvl1pPr marL="0" indent="0">
              <a:spcBef>
                <a:spcPts val="0"/>
              </a:spcBef>
              <a:buNone/>
              <a:defRPr sz="1600" b="0" i="0" baseline="0">
                <a:solidFill>
                  <a:schemeClr val="tx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3" name="Table Placeholder 2">
            <a:extLst>
              <a:ext uri="{FF2B5EF4-FFF2-40B4-BE49-F238E27FC236}">
                <a16:creationId xmlns:a16="http://schemas.microsoft.com/office/drawing/2014/main" id="{9C31E9C4-4346-2A41-AAAC-BB0F05727EB4}"/>
              </a:ext>
            </a:extLst>
          </p:cNvPr>
          <p:cNvSpPr>
            <a:spLocks noGrp="1"/>
          </p:cNvSpPr>
          <p:nvPr>
            <p:ph type="tbl" sz="quarter" idx="14" hasCustomPrompt="1"/>
          </p:nvPr>
        </p:nvSpPr>
        <p:spPr>
          <a:xfrm>
            <a:off x="914401" y="2943226"/>
            <a:ext cx="10358439" cy="3171825"/>
          </a:xfrm>
          <a:prstGeom prst="rect">
            <a:avLst/>
          </a:prstGeom>
        </p:spPr>
        <p:txBody>
          <a:bodyPr/>
          <a:lstStyle>
            <a:lvl1pPr marL="0" indent="0">
              <a:buNone/>
              <a:defRPr b="0" i="0">
                <a:latin typeface="Open Sans" panose="020B0606030504020204" pitchFamily="34" charset="0"/>
              </a:defRPr>
            </a:lvl1pPr>
          </a:lstStyle>
          <a:p>
            <a:r>
              <a:rPr lang="en-US"/>
              <a:t>Click icon to change table</a:t>
            </a:r>
          </a:p>
        </p:txBody>
      </p:sp>
    </p:spTree>
    <p:extLst>
      <p:ext uri="{BB962C8B-B14F-4D97-AF65-F5344CB8AC3E}">
        <p14:creationId xmlns:p14="http://schemas.microsoft.com/office/powerpoint/2010/main" val="796213571"/>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Title &amp; Sub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319A1A4-D19B-4D2D-B3DF-1F116EDA41DE}"/>
              </a:ext>
            </a:extLst>
          </p:cNvPr>
          <p:cNvGraphicFramePr>
            <a:graphicFrameLocks noChangeAspect="1"/>
          </p:cNvGraphicFramePr>
          <p:nvPr>
            <p:custDataLst>
              <p:tags r:id="rId1"/>
            </p:custDataLst>
            <p:extLst>
              <p:ext uri="{D42A27DB-BD31-4B8C-83A1-F6EECF244321}">
                <p14:modId xmlns:p14="http://schemas.microsoft.com/office/powerpoint/2010/main" val="25735081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4319A1A4-D19B-4D2D-B3DF-1F116EDA41D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2000" cy="864000"/>
          </a:xfrm>
        </p:spPr>
        <p:txBody>
          <a:bodyPr vert="horz" lIns="0" rIns="0">
            <a:noAutofit/>
          </a:bodyPr>
          <a:lstStyle>
            <a:lvl1pPr>
              <a:defRPr>
                <a:solidFill>
                  <a:srgbClr val="123D80"/>
                </a:solidFill>
              </a:defRPr>
            </a:lvl1pPr>
          </a:lstStyle>
          <a:p>
            <a:r>
              <a:rPr lang="x-none"/>
              <a:t>Click to edit Master title style</a:t>
            </a:r>
            <a:endParaRPr lang="en-US"/>
          </a:p>
        </p:txBody>
      </p:sp>
      <p:sp>
        <p:nvSpPr>
          <p:cNvPr id="44" name="Text Placeholder 7">
            <a:extLst>
              <a:ext uri="{FF2B5EF4-FFF2-40B4-BE49-F238E27FC236}">
                <a16:creationId xmlns:a16="http://schemas.microsoft.com/office/drawing/2014/main" id="{77441B03-04F8-4DDF-B9D2-629352F547CC}"/>
              </a:ext>
            </a:extLst>
          </p:cNvPr>
          <p:cNvSpPr>
            <a:spLocks noGrp="1"/>
          </p:cNvSpPr>
          <p:nvPr>
            <p:ph type="body" sz="quarter" idx="15" hasCustomPrompt="1"/>
          </p:nvPr>
        </p:nvSpPr>
        <p:spPr>
          <a:xfrm>
            <a:off x="359999" y="1016003"/>
            <a:ext cx="11471999" cy="287996"/>
          </a:xfrm>
        </p:spPr>
        <p:txBody>
          <a:bodyPr lIns="0" tIns="36000" rIns="0" bIns="36000">
            <a:noAutofit/>
          </a:bodyPr>
          <a:lstStyle>
            <a:lvl1pPr marL="0" indent="0">
              <a:buNone/>
              <a:defRPr sz="2000" b="0" i="0">
                <a:solidFill>
                  <a:schemeClr val="tx2"/>
                </a:solidFill>
                <a:latin typeface="Source Serif Pro" panose="02040603050405020204" pitchFamily="18" charset="0"/>
                <a:ea typeface="Source Serif Pro" panose="02040603050405020204" pitchFamily="18" charset="0"/>
                <a:cs typeface="Open Sans Semibold" panose="020B0606030504020204" pitchFamily="34" charset="0"/>
              </a:defRPr>
            </a:lvl1pPr>
          </a:lstStyle>
          <a:p>
            <a:pPr lvl="0"/>
            <a:r>
              <a:rPr lang="en-US"/>
              <a:t>Subtitle</a:t>
            </a:r>
          </a:p>
        </p:txBody>
      </p:sp>
      <p:cxnSp>
        <p:nvCxnSpPr>
          <p:cNvPr id="10" name="Straight Connector 9">
            <a:extLst>
              <a:ext uri="{FF2B5EF4-FFF2-40B4-BE49-F238E27FC236}">
                <a16:creationId xmlns:a16="http://schemas.microsoft.com/office/drawing/2014/main" id="{B6A96CFE-1DB5-4776-B60F-6A3C11DBD0CD}"/>
              </a:ext>
            </a:extLst>
          </p:cNvPr>
          <p:cNvCxnSpPr>
            <a:cxnSpLocks/>
          </p:cNvCxnSpPr>
          <p:nvPr userDrawn="1"/>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582E613D-9EB7-4801-9B40-E1C71CC86040}"/>
              </a:ext>
            </a:extLst>
          </p:cNvPr>
          <p:cNvSpPr>
            <a:spLocks noGrp="1"/>
          </p:cNvSpPr>
          <p:nvPr>
            <p:ph type="ftr" sz="quarter" idx="16"/>
          </p:nvPr>
        </p:nvSpPr>
        <p:spPr/>
        <p:txBody>
          <a:bodyPr/>
          <a:lstStyle/>
          <a:p>
            <a:r>
              <a:rPr lang="en-US"/>
              <a:t>PROPRIETARY &amp; CONFIDENTIAL</a:t>
            </a:r>
          </a:p>
        </p:txBody>
      </p:sp>
    </p:spTree>
    <p:extLst>
      <p:ext uri="{BB962C8B-B14F-4D97-AF65-F5344CB8AC3E}">
        <p14:creationId xmlns:p14="http://schemas.microsoft.com/office/powerpoint/2010/main" val="1962018506"/>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edia">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8" name="Text Placeholder 2">
            <a:extLst>
              <a:ext uri="{FF2B5EF4-FFF2-40B4-BE49-F238E27FC236}">
                <a16:creationId xmlns:a16="http://schemas.microsoft.com/office/drawing/2014/main" id="{31BE1BDE-B7E9-6D49-9861-FDF7827A5382}"/>
              </a:ext>
            </a:extLst>
          </p:cNvPr>
          <p:cNvSpPr>
            <a:spLocks noGrp="1"/>
          </p:cNvSpPr>
          <p:nvPr>
            <p:ph type="body" sz="quarter" idx="13" hasCustomPrompt="1"/>
          </p:nvPr>
        </p:nvSpPr>
        <p:spPr>
          <a:xfrm>
            <a:off x="923544" y="457200"/>
            <a:ext cx="9756648" cy="338328"/>
          </a:xfrm>
          <a:prstGeom prst="rect">
            <a:avLst/>
          </a:prstGeom>
        </p:spPr>
        <p:txBody>
          <a:bodyPr lIns="0" rIns="0" anchor="ctr" anchorCtr="0"/>
          <a:lstStyle>
            <a:lvl1pPr marL="0" indent="0">
              <a:spcBef>
                <a:spcPts val="0"/>
              </a:spcBef>
              <a:buNone/>
              <a:defRPr sz="1600" b="0" i="0" baseline="0">
                <a:solidFill>
                  <a:schemeClr val="tx1"/>
                </a:solidFill>
                <a:latin typeface="Source Serif Pro" panose="02040603050405020204" pitchFamily="18" charset="0"/>
                <a:ea typeface="Source Serif Pro" panose="02040603050405020204" pitchFamily="18"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3" name="Chart Placeholder 2">
            <a:extLst>
              <a:ext uri="{FF2B5EF4-FFF2-40B4-BE49-F238E27FC236}">
                <a16:creationId xmlns:a16="http://schemas.microsoft.com/office/drawing/2014/main" id="{5D440D5C-2408-9A44-AD76-38B47FA8F23C}"/>
              </a:ext>
            </a:extLst>
          </p:cNvPr>
          <p:cNvSpPr>
            <a:spLocks noGrp="1"/>
          </p:cNvSpPr>
          <p:nvPr>
            <p:ph type="chart" sz="quarter" idx="14" hasCustomPrompt="1"/>
          </p:nvPr>
        </p:nvSpPr>
        <p:spPr>
          <a:xfrm>
            <a:off x="923925" y="1371601"/>
            <a:ext cx="10291763" cy="4257675"/>
          </a:xfrm>
          <a:prstGeom prst="rect">
            <a:avLst/>
          </a:prstGeom>
        </p:spPr>
        <p:txBody>
          <a:bodyPr/>
          <a:lstStyle>
            <a:lvl1pPr>
              <a:defRPr b="0" i="0">
                <a:latin typeface="Open Sans" panose="020B0606030504020204" pitchFamily="34" charset="0"/>
              </a:defRPr>
            </a:lvl1pPr>
          </a:lstStyle>
          <a:p>
            <a:r>
              <a:rPr lang="en-US"/>
              <a:t>Click chart icon to change chart</a:t>
            </a:r>
          </a:p>
        </p:txBody>
      </p:sp>
    </p:spTree>
    <p:extLst>
      <p:ext uri="{BB962C8B-B14F-4D97-AF65-F5344CB8AC3E}">
        <p14:creationId xmlns:p14="http://schemas.microsoft.com/office/powerpoint/2010/main" val="3699744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Math Curriculum Training</a:t>
            </a:r>
          </a:p>
        </p:txBody>
      </p:sp>
      <p:sp>
        <p:nvSpPr>
          <p:cNvPr id="5" name="Footer Placeholder 4"/>
          <p:cNvSpPr>
            <a:spLocks noGrp="1"/>
          </p:cNvSpPr>
          <p:nvPr>
            <p:ph type="ftr" sz="quarter" idx="11"/>
          </p:nvPr>
        </p:nvSpPr>
        <p:spPr/>
        <p:txBody>
          <a:bodyPr/>
          <a:lstStyle/>
          <a:p>
            <a:r>
              <a:rPr lang="en-US"/>
              <a:t>Mathematics Curriculum Training                                                  Wiley | Knewton Alta</a:t>
            </a:r>
          </a:p>
        </p:txBody>
      </p:sp>
      <p:sp>
        <p:nvSpPr>
          <p:cNvPr id="6" name="Slide Number Placeholder 5"/>
          <p:cNvSpPr>
            <a:spLocks noGrp="1"/>
          </p:cNvSpPr>
          <p:nvPr>
            <p:ph type="sldNum" sz="quarter" idx="12"/>
          </p:nvPr>
        </p:nvSpPr>
        <p:spPr/>
        <p:txBody>
          <a:bodyPr/>
          <a:lstStyle>
            <a:lvl1pPr>
              <a:defRPr/>
            </a:lvl1pPr>
          </a:lstStyle>
          <a:p>
            <a:r>
              <a:rPr lang="en-US"/>
              <a:t>Wiley | </a:t>
            </a:r>
            <a:r>
              <a:rPr lang="en-US" err="1"/>
              <a:t>Knewton</a:t>
            </a:r>
            <a:r>
              <a:rPr lang="en-US"/>
              <a:t> Alta</a:t>
            </a:r>
          </a:p>
        </p:txBody>
      </p:sp>
    </p:spTree>
    <p:extLst>
      <p:ext uri="{BB962C8B-B14F-4D97-AF65-F5344CB8AC3E}">
        <p14:creationId xmlns:p14="http://schemas.microsoft.com/office/powerpoint/2010/main" val="1617651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Deck Title Option 1">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192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9" name="Oval 18"/>
          <p:cNvSpPr/>
          <p:nvPr userDrawn="1"/>
        </p:nvSpPr>
        <p:spPr>
          <a:xfrm>
            <a:off x="-1859361" y="4981291"/>
            <a:ext cx="3734460" cy="3734460"/>
          </a:xfrm>
          <a:prstGeom prst="ellipse">
            <a:avLst/>
          </a:prstGeom>
          <a:noFill/>
          <a:ln w="152400">
            <a:solidFill>
              <a:srgbClr val="F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6" name="Title 1">
            <a:extLst>
              <a:ext uri="{FF2B5EF4-FFF2-40B4-BE49-F238E27FC236}">
                <a16:creationId xmlns:a16="http://schemas.microsoft.com/office/drawing/2014/main" id="{D06CDB55-05AA-AA47-9E9D-E81ED54290DA}"/>
              </a:ext>
            </a:extLst>
          </p:cNvPr>
          <p:cNvSpPr>
            <a:spLocks noGrp="1"/>
          </p:cNvSpPr>
          <p:nvPr>
            <p:ph type="ctrTitle" hasCustomPrompt="1"/>
          </p:nvPr>
        </p:nvSpPr>
        <p:spPr>
          <a:xfrm>
            <a:off x="914400" y="1069770"/>
            <a:ext cx="5704573" cy="2689431"/>
          </a:xfrm>
          <a:prstGeom prst="rect">
            <a:avLst/>
          </a:prstGeom>
        </p:spPr>
        <p:txBody>
          <a:bodyPr lIns="0" tIns="0" rIns="0" bIns="0" anchor="t" anchorCtr="0"/>
          <a:lstStyle>
            <a:lvl1pPr algn="l">
              <a:defRPr sz="4000" spc="-151">
                <a:solidFill>
                  <a:schemeClr val="bg1"/>
                </a:solidFill>
                <a:latin typeface="Source Serif Pro" charset="0"/>
                <a:ea typeface="Source Serif Pro" charset="0"/>
                <a:cs typeface="Source Serif Pro" charset="0"/>
              </a:defRPr>
            </a:lvl1pPr>
          </a:lstStyle>
          <a:p>
            <a:r>
              <a:rPr lang="en-US"/>
              <a:t>Thank you message.</a:t>
            </a:r>
          </a:p>
        </p:txBody>
      </p:sp>
      <p:sp>
        <p:nvSpPr>
          <p:cNvPr id="18" name="Text Placeholder 3">
            <a:extLst>
              <a:ext uri="{FF2B5EF4-FFF2-40B4-BE49-F238E27FC236}">
                <a16:creationId xmlns:a16="http://schemas.microsoft.com/office/drawing/2014/main" id="{CD7805BA-F206-784F-A527-D0EE57017FCB}"/>
              </a:ext>
            </a:extLst>
          </p:cNvPr>
          <p:cNvSpPr>
            <a:spLocks noGrp="1"/>
          </p:cNvSpPr>
          <p:nvPr>
            <p:ph type="body" sz="quarter" idx="13" hasCustomPrompt="1"/>
          </p:nvPr>
        </p:nvSpPr>
        <p:spPr>
          <a:xfrm>
            <a:off x="7239000" y="2920328"/>
            <a:ext cx="4038600" cy="2780384"/>
          </a:xfrm>
          <a:prstGeom prst="rect">
            <a:avLst/>
          </a:prstGeom>
        </p:spPr>
        <p:txBody>
          <a:bodyPr/>
          <a:lstStyle>
            <a:lvl1pPr marL="0" indent="0">
              <a:buFont typeface="Arial" charset="0"/>
              <a:buNone/>
              <a:defRPr sz="2800" b="0" i="0">
                <a:solidFill>
                  <a:schemeClr val="bg1"/>
                </a:solidFill>
                <a:latin typeface="Open Sans" charset="0"/>
                <a:ea typeface="Open Sans" charset="0"/>
                <a:cs typeface="Open Sans" charset="0"/>
              </a:defRPr>
            </a:lvl1pPr>
          </a:lstStyle>
          <a:p>
            <a:pPr>
              <a:lnSpc>
                <a:spcPct val="120000"/>
              </a:lnSpc>
            </a:pPr>
            <a:r>
              <a:rPr lang="en-US" sz="2400" b="0" i="0" spc="0">
                <a:latin typeface="Open Sans" charset="0"/>
                <a:ea typeface="Open Sans" charset="0"/>
                <a:cs typeface="Open Sans" charset="0"/>
              </a:rPr>
              <a:t>Contact:</a:t>
            </a:r>
          </a:p>
          <a:p>
            <a:pPr>
              <a:lnSpc>
                <a:spcPct val="120000"/>
              </a:lnSpc>
            </a:pPr>
            <a:r>
              <a:rPr lang="en-US" sz="2400" b="0" i="0" spc="0" err="1">
                <a:latin typeface="Open Sans" charset="0"/>
                <a:ea typeface="Open Sans" charset="0"/>
                <a:cs typeface="Open Sans" charset="0"/>
              </a:rPr>
              <a:t>abc@wiley.com</a:t>
            </a:r>
            <a:endParaRPr lang="en-US" sz="2400" b="0" i="0" spc="0">
              <a:latin typeface="Open Sans" charset="0"/>
              <a:ea typeface="Open Sans" charset="0"/>
              <a:cs typeface="Open Sans" charset="0"/>
            </a:endParaRPr>
          </a:p>
          <a:p>
            <a:pPr>
              <a:lnSpc>
                <a:spcPct val="120000"/>
              </a:lnSpc>
            </a:pPr>
            <a:r>
              <a:rPr lang="en-US" sz="2400" b="0" i="0" spc="0">
                <a:latin typeface="Open Sans" charset="0"/>
                <a:ea typeface="Open Sans" charset="0"/>
                <a:cs typeface="Open Sans" charset="0"/>
              </a:rPr>
              <a:t>123-456-7890</a:t>
            </a:r>
            <a:endParaRPr lang="en-US" sz="2400" b="0" i="0" spc="0">
              <a:latin typeface="Open Sans Light" charset="0"/>
              <a:ea typeface="Open Sans Light" charset="0"/>
              <a:cs typeface="Open Sans Light" charset="0"/>
            </a:endParaRPr>
          </a:p>
        </p:txBody>
      </p:sp>
      <p:pic>
        <p:nvPicPr>
          <p:cNvPr id="24" name="Picture 23">
            <a:extLst>
              <a:ext uri="{FF2B5EF4-FFF2-40B4-BE49-F238E27FC236}">
                <a16:creationId xmlns:a16="http://schemas.microsoft.com/office/drawing/2014/main" id="{E8CE27A0-D532-5149-A720-6D76647848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41" y="6400113"/>
            <a:ext cx="1096292" cy="229289"/>
          </a:xfrm>
          <a:prstGeom prst="rect">
            <a:avLst/>
          </a:prstGeom>
        </p:spPr>
      </p:pic>
      <p:sp>
        <p:nvSpPr>
          <p:cNvPr id="25" name="Slide Number Placeholder 1">
            <a:extLst>
              <a:ext uri="{FF2B5EF4-FFF2-40B4-BE49-F238E27FC236}">
                <a16:creationId xmlns:a16="http://schemas.microsoft.com/office/drawing/2014/main" id="{66B060E2-F8F1-AD40-9E68-2119A8262D2C}"/>
              </a:ext>
            </a:extLst>
          </p:cNvPr>
          <p:cNvSpPr>
            <a:spLocks noGrp="1"/>
          </p:cNvSpPr>
          <p:nvPr>
            <p:ph type="sldNum" sz="quarter" idx="4294967295"/>
          </p:nvPr>
        </p:nvSpPr>
        <p:spPr>
          <a:xfrm>
            <a:off x="5573027" y="6400800"/>
            <a:ext cx="1045947" cy="228600"/>
          </a:xfrm>
        </p:spPr>
        <p:txBody>
          <a:bodyPr/>
          <a:lstStyle/>
          <a:p>
            <a:fld id="{29D81C1D-71AE-404E-8BFC-9F552A8A6EE1}" type="slidenum">
              <a:rPr lang="en-US" smtClean="0">
                <a:solidFill>
                  <a:schemeClr val="bg1"/>
                </a:solidFill>
              </a:rPr>
              <a:pPr/>
              <a:t>‹#›</a:t>
            </a:fld>
            <a:endParaRPr lang="en-US">
              <a:solidFill>
                <a:schemeClr val="bg1"/>
              </a:solidFill>
            </a:endParaRPr>
          </a:p>
        </p:txBody>
      </p:sp>
      <p:sp>
        <p:nvSpPr>
          <p:cNvPr id="26" name="Content Placeholder 2">
            <a:extLst>
              <a:ext uri="{FF2B5EF4-FFF2-40B4-BE49-F238E27FC236}">
                <a16:creationId xmlns:a16="http://schemas.microsoft.com/office/drawing/2014/main" id="{95E1DB38-1AB8-5444-972C-32BE1033E93E}"/>
              </a:ext>
            </a:extLst>
          </p:cNvPr>
          <p:cNvSpPr>
            <a:spLocks noGrp="1"/>
          </p:cNvSpPr>
          <p:nvPr>
            <p:ph idx="17" hasCustomPrompt="1"/>
          </p:nvPr>
        </p:nvSpPr>
        <p:spPr>
          <a:xfrm>
            <a:off x="7239000" y="1069770"/>
            <a:ext cx="3017520" cy="1850559"/>
          </a:xfrm>
          <a:prstGeom prst="rect">
            <a:avLst/>
          </a:prstGeom>
        </p:spPr>
        <p:txBody>
          <a:bodyPr/>
          <a:lstStyle>
            <a:lvl1pPr>
              <a:defRPr b="0" i="0">
                <a:solidFill>
                  <a:srgbClr val="FFD905"/>
                </a:solidFill>
                <a:latin typeface="Open Sans" charset="0"/>
                <a:ea typeface="Open Sans" charset="0"/>
                <a:cs typeface="Open Sans" charset="0"/>
              </a:defRPr>
            </a:lvl1pPr>
          </a:lstStyle>
          <a:p>
            <a:r>
              <a:rPr lang="en-US"/>
              <a:t>Click an icon below to add headshot</a:t>
            </a:r>
          </a:p>
        </p:txBody>
      </p:sp>
    </p:spTree>
    <p:extLst>
      <p:ext uri="{BB962C8B-B14F-4D97-AF65-F5344CB8AC3E}">
        <p14:creationId xmlns:p14="http://schemas.microsoft.com/office/powerpoint/2010/main" val="778829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mall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9" name="Subtitle 2"/>
          <p:cNvSpPr>
            <a:spLocks noGrp="1"/>
          </p:cNvSpPr>
          <p:nvPr>
            <p:ph type="subTitle" idx="1" hasCustomPrompt="1"/>
          </p:nvPr>
        </p:nvSpPr>
        <p:spPr>
          <a:xfrm>
            <a:off x="914400" y="1193801"/>
            <a:ext cx="6502400" cy="1473200"/>
          </a:xfrm>
          <a:prstGeom prst="rect">
            <a:avLst/>
          </a:prstGeom>
        </p:spPr>
        <p:txBody>
          <a:bodyPr wrap="square"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Small media with text slide</a:t>
            </a:r>
          </a:p>
        </p:txBody>
      </p:sp>
      <p:sp>
        <p:nvSpPr>
          <p:cNvPr id="8" name="Text Placeholder 2"/>
          <p:cNvSpPr>
            <a:spLocks noGrp="1"/>
          </p:cNvSpPr>
          <p:nvPr>
            <p:ph type="body" sz="quarter" idx="13" hasCustomPrompt="1"/>
          </p:nvPr>
        </p:nvSpPr>
        <p:spPr>
          <a:xfrm>
            <a:off x="923544" y="457200"/>
            <a:ext cx="6671056"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Text Placeholder 2"/>
          <p:cNvSpPr>
            <a:spLocks noGrp="1"/>
          </p:cNvSpPr>
          <p:nvPr>
            <p:ph type="body" sz="quarter" idx="14" hasCustomPrompt="1"/>
          </p:nvPr>
        </p:nvSpPr>
        <p:spPr>
          <a:xfrm>
            <a:off x="914400" y="2882901"/>
            <a:ext cx="6502400" cy="2933700"/>
          </a:xfrm>
          <a:prstGeom prst="rect">
            <a:avLst/>
          </a:prstGeom>
        </p:spPr>
        <p:txBody>
          <a:bodyPr lIns="182880" rIns="182880">
            <a:normAutofit/>
          </a:bodyPr>
          <a:lstStyle>
            <a:lvl1pPr marL="0" indent="0">
              <a:lnSpc>
                <a:spcPct val="140000"/>
              </a:lnSpc>
              <a:buNone/>
              <a:defRPr sz="18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Integer et dictum </a:t>
            </a:r>
            <a:r>
              <a:rPr lang="en-US" err="1"/>
              <a:t>felis</a:t>
            </a:r>
            <a:r>
              <a:rPr lang="en-US"/>
              <a:t>. </a:t>
            </a:r>
            <a:r>
              <a:rPr lang="en-US" err="1"/>
              <a:t>Nullam</a:t>
            </a:r>
            <a:r>
              <a:rPr lang="en-US"/>
              <a:t> </a:t>
            </a:r>
            <a:r>
              <a:rPr lang="en-US" err="1"/>
              <a:t>laoreet</a:t>
            </a:r>
            <a:r>
              <a:rPr lang="en-US"/>
              <a:t> </a:t>
            </a:r>
            <a:r>
              <a:rPr lang="en-US" err="1"/>
              <a:t>nibh</a:t>
            </a:r>
            <a:r>
              <a:rPr lang="en-US"/>
              <a:t> et libero gravida, </a:t>
            </a:r>
            <a:r>
              <a:rPr lang="en-US" err="1"/>
              <a:t>sed</a:t>
            </a:r>
            <a:r>
              <a:rPr lang="en-US"/>
              <a:t> </a:t>
            </a:r>
            <a:r>
              <a:rPr lang="en-US" err="1"/>
              <a:t>sagittis</a:t>
            </a:r>
            <a:r>
              <a:rPr lang="en-US"/>
              <a:t> </a:t>
            </a:r>
            <a:r>
              <a:rPr lang="en-US" err="1"/>
              <a:t>nunc</a:t>
            </a:r>
            <a:r>
              <a:rPr lang="en-US"/>
              <a:t> </a:t>
            </a:r>
            <a:r>
              <a:rPr lang="en-US" err="1"/>
              <a:t>imperdiet</a:t>
            </a:r>
            <a:r>
              <a:rPr lang="en-US"/>
              <a:t>. </a:t>
            </a:r>
            <a:r>
              <a:rPr lang="en-US" err="1"/>
              <a:t>Aenean</a:t>
            </a:r>
            <a:r>
              <a:rPr lang="en-US"/>
              <a:t> et </a:t>
            </a:r>
            <a:r>
              <a:rPr lang="en-US" err="1"/>
              <a:t>erat</a:t>
            </a:r>
            <a:r>
              <a:rPr lang="en-US"/>
              <a:t> non </a:t>
            </a:r>
            <a:r>
              <a:rPr lang="en-US" err="1"/>
              <a:t>nibh</a:t>
            </a:r>
            <a:r>
              <a:rPr lang="en-US"/>
              <a:t> </a:t>
            </a:r>
            <a:r>
              <a:rPr lang="en-US" err="1"/>
              <a:t>volutpat</a:t>
            </a:r>
            <a:r>
              <a:rPr lang="en-US"/>
              <a:t> </a:t>
            </a:r>
            <a:r>
              <a:rPr lang="en-US" err="1"/>
              <a:t>pellentesque</a:t>
            </a:r>
            <a:r>
              <a:rPr lang="en-US"/>
              <a:t> </a:t>
            </a:r>
            <a:r>
              <a:rPr lang="en-US" err="1"/>
              <a:t>ut</a:t>
            </a:r>
            <a:r>
              <a:rPr lang="en-US"/>
              <a:t> a magna. </a:t>
            </a:r>
            <a:endParaRPr lang="en-US" b="0" i="0">
              <a:latin typeface="Open Sans" charset="0"/>
              <a:ea typeface="Open Sans" charset="0"/>
              <a:cs typeface="Open Sans" charset="0"/>
            </a:endParaRPr>
          </a:p>
        </p:txBody>
      </p:sp>
      <p:sp>
        <p:nvSpPr>
          <p:cNvPr id="10" name="Content Placeholder 2"/>
          <p:cNvSpPr>
            <a:spLocks noGrp="1"/>
          </p:cNvSpPr>
          <p:nvPr>
            <p:ph idx="15" hasCustomPrompt="1"/>
          </p:nvPr>
        </p:nvSpPr>
        <p:spPr>
          <a:xfrm>
            <a:off x="7790688" y="256033"/>
            <a:ext cx="4401312" cy="5577840"/>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Tree>
    <p:extLst>
      <p:ext uri="{BB962C8B-B14F-4D97-AF65-F5344CB8AC3E}">
        <p14:creationId xmlns:p14="http://schemas.microsoft.com/office/powerpoint/2010/main" val="2397488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Headline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3" y="-1485523"/>
            <a:ext cx="3200400" cy="3200400"/>
          </a:xfrm>
          <a:prstGeom prst="ellipse">
            <a:avLst/>
          </a:prstGeom>
          <a:noFill/>
          <a:ln w="123825">
            <a:solidFill>
              <a:srgbClr val="941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 Placeholder 2"/>
          <p:cNvSpPr>
            <a:spLocks noGrp="1"/>
          </p:cNvSpPr>
          <p:nvPr>
            <p:ph type="body" sz="quarter" idx="13" hasCustomPrompt="1"/>
          </p:nvPr>
        </p:nvSpPr>
        <p:spPr>
          <a:xfrm>
            <a:off x="1217676" y="256855"/>
            <a:ext cx="9756648" cy="338328"/>
          </a:xfrm>
          <a:prstGeom prst="rect">
            <a:avLst/>
          </a:prstGeom>
        </p:spPr>
        <p:txBody>
          <a:bodyPr lIns="182880" rIns="182880" anchor="ctr" anchorCtr="0"/>
          <a:lstStyle>
            <a:lvl1pPr marL="0" indent="0">
              <a:buNone/>
              <a:defRPr sz="1600" b="0" i="0" baseline="0">
                <a:solidFill>
                  <a:srgbClr val="2F3032"/>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Subtitle 2">
            <a:extLst>
              <a:ext uri="{FF2B5EF4-FFF2-40B4-BE49-F238E27FC236}">
                <a16:creationId xmlns:a16="http://schemas.microsoft.com/office/drawing/2014/main" id="{6A19B5F4-967A-D549-ACC1-CF38454631EE}"/>
              </a:ext>
            </a:extLst>
          </p:cNvPr>
          <p:cNvSpPr>
            <a:spLocks noGrp="1"/>
          </p:cNvSpPr>
          <p:nvPr>
            <p:ph type="subTitle" idx="1" hasCustomPrompt="1"/>
          </p:nvPr>
        </p:nvSpPr>
        <p:spPr>
          <a:xfrm>
            <a:off x="914400" y="924234"/>
            <a:ext cx="10332720" cy="3205319"/>
          </a:xfrm>
          <a:prstGeom prst="rect">
            <a:avLst/>
          </a:prstGeom>
        </p:spPr>
        <p:txBody>
          <a:bodyPr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Bold statement layout option 1. </a:t>
            </a:r>
            <a:br>
              <a:rPr lang="en-US"/>
            </a:br>
            <a:r>
              <a:rPr lang="en-US"/>
              <a:t>Lorem ipsum dolor sit </a:t>
            </a:r>
            <a:r>
              <a:rPr lang="en-US" err="1"/>
              <a:t>amet</a:t>
            </a:r>
            <a:r>
              <a:rPr lang="en-US"/>
              <a:t>, </a:t>
            </a:r>
            <a:r>
              <a:rPr lang="en-US" err="1"/>
              <a:t>consectetur</a:t>
            </a:r>
            <a:r>
              <a:rPr lang="en-US"/>
              <a:t> </a:t>
            </a:r>
            <a:r>
              <a:rPr lang="en-US" err="1"/>
              <a:t>Pellentesque</a:t>
            </a:r>
            <a:r>
              <a:rPr lang="en-US"/>
              <a:t> </a:t>
            </a:r>
            <a:r>
              <a:rPr lang="en-US" err="1"/>
              <a:t>cras</a:t>
            </a:r>
            <a:r>
              <a:rPr lang="en-US"/>
              <a:t> </a:t>
            </a:r>
            <a:r>
              <a:rPr lang="en-US" err="1"/>
              <a:t>amet</a:t>
            </a:r>
            <a:r>
              <a:rPr lang="en-US"/>
              <a:t>.</a:t>
            </a:r>
          </a:p>
        </p:txBody>
      </p:sp>
      <p:cxnSp>
        <p:nvCxnSpPr>
          <p:cNvPr id="15" name="Straight Connector 14">
            <a:extLst>
              <a:ext uri="{FF2B5EF4-FFF2-40B4-BE49-F238E27FC236}">
                <a16:creationId xmlns:a16="http://schemas.microsoft.com/office/drawing/2014/main" id="{385FF91A-9F35-2144-87E3-886C375E9677}"/>
              </a:ext>
            </a:extLst>
          </p:cNvPr>
          <p:cNvCxnSpPr/>
          <p:nvPr userDrawn="1"/>
        </p:nvCxnSpPr>
        <p:spPr>
          <a:xfrm>
            <a:off x="1095736" y="4456255"/>
            <a:ext cx="1527859" cy="0"/>
          </a:xfrm>
          <a:prstGeom prst="line">
            <a:avLst/>
          </a:prstGeom>
          <a:ln w="57150">
            <a:solidFill>
              <a:srgbClr val="941E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88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ull-Width Media with Headlin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dirty="0"/>
          </a:p>
        </p:txBody>
      </p:sp>
      <p:sp>
        <p:nvSpPr>
          <p:cNvPr id="15"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Section Title</a:t>
            </a:r>
          </a:p>
        </p:txBody>
      </p:sp>
      <p:sp>
        <p:nvSpPr>
          <p:cNvPr id="11" name="Content Placeholder 2"/>
          <p:cNvSpPr>
            <a:spLocks noGrp="1"/>
          </p:cNvSpPr>
          <p:nvPr>
            <p:ph idx="14" hasCustomPrompt="1"/>
          </p:nvPr>
        </p:nvSpPr>
        <p:spPr>
          <a:xfrm>
            <a:off x="914400" y="2871216"/>
            <a:ext cx="10439400" cy="2962656"/>
          </a:xfrm>
          <a:prstGeom prst="rect">
            <a:avLst/>
          </a:prstGeom>
        </p:spPr>
        <p:txBody>
          <a:bodyPr/>
          <a:lstStyle>
            <a:lvl1pPr>
              <a:defRPr b="0" i="0">
                <a:solidFill>
                  <a:schemeClr val="bg1"/>
                </a:solidFill>
                <a:latin typeface="Open Sans" charset="0"/>
                <a:ea typeface="Open Sans" charset="0"/>
                <a:cs typeface="Open Sans" charset="0"/>
              </a:defRPr>
            </a:lvl1pPr>
          </a:lstStyle>
          <a:p>
            <a:r>
              <a:rPr lang="en-US" dirty="0"/>
              <a:t>Click an icon below to add media</a:t>
            </a:r>
          </a:p>
        </p:txBody>
      </p:sp>
      <p:sp>
        <p:nvSpPr>
          <p:cNvPr id="14" name="Subtitle 2"/>
          <p:cNvSpPr>
            <a:spLocks noGrp="1"/>
          </p:cNvSpPr>
          <p:nvPr>
            <p:ph type="subTitle" idx="1" hasCustomPrompt="1"/>
          </p:nvPr>
        </p:nvSpPr>
        <p:spPr>
          <a:xfrm>
            <a:off x="914400" y="1115568"/>
            <a:ext cx="9821682" cy="1513332"/>
          </a:xfrm>
          <a:prstGeom prst="rect">
            <a:avLst/>
          </a:prstGeom>
        </p:spPr>
        <p:txBody>
          <a:bodyPr wrap="square" lIns="182880" rIns="182880" anchor="b" anchorCtr="0">
            <a:normAutofit/>
          </a:bodyPr>
          <a:lstStyle>
            <a:lvl1pPr marL="0" indent="0" algn="l">
              <a:lnSpc>
                <a:spcPct val="100000"/>
              </a:lnSpc>
              <a:buNone/>
              <a:defRPr sz="4800" b="0" i="0" spc="-150" baseline="0">
                <a:solidFill>
                  <a:srgbClr val="FFD905"/>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Large headline with media placeholder</a:t>
            </a:r>
          </a:p>
        </p:txBody>
      </p:sp>
    </p:spTree>
    <p:extLst>
      <p:ext uri="{BB962C8B-B14F-4D97-AF65-F5344CB8AC3E}">
        <p14:creationId xmlns:p14="http://schemas.microsoft.com/office/powerpoint/2010/main" val="3781076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7D5B23F-83AB-4E2D-AD54-64F8B15EFB8B}"/>
              </a:ext>
            </a:extLst>
          </p:cNvPr>
          <p:cNvSpPr/>
          <p:nvPr/>
        </p:nvSpPr>
        <p:spPr>
          <a:xfrm>
            <a:off x="0" y="1140542"/>
            <a:ext cx="12192000" cy="5717458"/>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Picture Placeholder 6">
            <a:extLst>
              <a:ext uri="{FF2B5EF4-FFF2-40B4-BE49-F238E27FC236}">
                <a16:creationId xmlns:a16="http://schemas.microsoft.com/office/drawing/2014/main" id="{355B9AB3-CD3D-4629-ACA4-94AB0EEF3E88}"/>
              </a:ext>
            </a:extLst>
          </p:cNvPr>
          <p:cNvSpPr>
            <a:spLocks noGrp="1"/>
          </p:cNvSpPr>
          <p:nvPr>
            <p:ph type="pic" sz="quarter" idx="15" hasCustomPrompt="1"/>
          </p:nvPr>
        </p:nvSpPr>
        <p:spPr>
          <a:xfrm>
            <a:off x="0" y="1140541"/>
            <a:ext cx="12192000" cy="4017247"/>
          </a:xfrm>
          <a:prstGeom prst="rect">
            <a:avLst/>
          </a:prstGeom>
        </p:spPr>
        <p:txBody>
          <a:bodyPr anchor="t">
            <a:noAutofit/>
          </a:bodyPr>
          <a:lstStyle>
            <a:lvl1pPr marL="0" indent="0" algn="l">
              <a:buNone/>
              <a:defRPr sz="1800" b="1">
                <a:solidFill>
                  <a:srgbClr val="FFFFFF"/>
                </a:solidFill>
              </a:defRPr>
            </a:lvl1pPr>
          </a:lstStyle>
          <a:p>
            <a:r>
              <a:rPr lang="en-US" dirty="0"/>
              <a:t>Click picture icon </a:t>
            </a:r>
            <a:br>
              <a:rPr lang="en-US" dirty="0"/>
            </a:br>
            <a:r>
              <a:rPr lang="en-US" dirty="0"/>
              <a:t>to add picture</a:t>
            </a:r>
          </a:p>
        </p:txBody>
      </p:sp>
      <p:sp>
        <p:nvSpPr>
          <p:cNvPr id="17" name="Text Placeholder 11">
            <a:extLst>
              <a:ext uri="{FF2B5EF4-FFF2-40B4-BE49-F238E27FC236}">
                <a16:creationId xmlns:a16="http://schemas.microsoft.com/office/drawing/2014/main" id="{F83FB30E-81B4-49D9-A867-93924EE1BA41}"/>
              </a:ext>
            </a:extLst>
          </p:cNvPr>
          <p:cNvSpPr>
            <a:spLocks noGrp="1"/>
          </p:cNvSpPr>
          <p:nvPr>
            <p:ph type="body" sz="quarter" idx="13" hasCustomPrompt="1"/>
          </p:nvPr>
        </p:nvSpPr>
        <p:spPr>
          <a:xfrm>
            <a:off x="0" y="5158250"/>
            <a:ext cx="12192000" cy="1016772"/>
          </a:xfrm>
          <a:prstGeom prst="rect">
            <a:avLst/>
          </a:prstGeom>
        </p:spPr>
        <p:txBody>
          <a:bodyPr anchor="b">
            <a:noAutofit/>
          </a:bodyPr>
          <a:lstStyle>
            <a:lvl1pPr marL="0" indent="0" algn="ctr">
              <a:lnSpc>
                <a:spcPct val="90000"/>
              </a:lnSpc>
              <a:buFontTx/>
              <a:buNone/>
              <a:defRPr sz="5500" b="1" i="0">
                <a:solidFill>
                  <a:srgbClr val="18B7FB"/>
                </a:solidFill>
                <a:latin typeface="+mj-lt"/>
                <a:ea typeface="Verdana" panose="020B0604030504040204" pitchFamily="34" charset="0"/>
                <a:cs typeface="Verdana" panose="020B0604030504040204" pitchFamily="34" charset="0"/>
              </a:defRPr>
            </a:lvl1pPr>
            <a:lvl2pPr marL="4572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4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8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dirty="0"/>
              <a:t>Thank You!</a:t>
            </a:r>
          </a:p>
        </p:txBody>
      </p:sp>
      <p:grpSp>
        <p:nvGrpSpPr>
          <p:cNvPr id="12" name="Group 11">
            <a:extLst>
              <a:ext uri="{FF2B5EF4-FFF2-40B4-BE49-F238E27FC236}">
                <a16:creationId xmlns:a16="http://schemas.microsoft.com/office/drawing/2014/main" id="{C2FE082C-192A-465C-9908-3BCF7A1FFB18}"/>
              </a:ext>
            </a:extLst>
          </p:cNvPr>
          <p:cNvGrpSpPr/>
          <p:nvPr userDrawn="1"/>
        </p:nvGrpSpPr>
        <p:grpSpPr>
          <a:xfrm>
            <a:off x="501867" y="315378"/>
            <a:ext cx="11318038" cy="658599"/>
            <a:chOff x="501867" y="315378"/>
            <a:chExt cx="11318038" cy="658599"/>
          </a:xfrm>
        </p:grpSpPr>
        <p:pic>
          <p:nvPicPr>
            <p:cNvPr id="13" name="Picture 12" descr="A picture containing icon&#10;&#10;Description automatically generated">
              <a:extLst>
                <a:ext uri="{FF2B5EF4-FFF2-40B4-BE49-F238E27FC236}">
                  <a16:creationId xmlns:a16="http://schemas.microsoft.com/office/drawing/2014/main" id="{00B3EEBE-2B41-420D-958B-6F0B0ADCC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67" y="315378"/>
              <a:ext cx="2759494" cy="574894"/>
            </a:xfrm>
            <a:prstGeom prst="rect">
              <a:avLst/>
            </a:prstGeom>
          </p:spPr>
        </p:pic>
        <p:sp>
          <p:nvSpPr>
            <p:cNvPr id="14" name="Rectangle 13">
              <a:extLst>
                <a:ext uri="{FF2B5EF4-FFF2-40B4-BE49-F238E27FC236}">
                  <a16:creationId xmlns:a16="http://schemas.microsoft.com/office/drawing/2014/main" id="{53C81DDC-BFF8-49EB-B4E5-583B63F05064}"/>
                </a:ext>
              </a:extLst>
            </p:cNvPr>
            <p:cNvSpPr/>
            <p:nvPr/>
          </p:nvSpPr>
          <p:spPr>
            <a:xfrm>
              <a:off x="4314901" y="681589"/>
              <a:ext cx="7505004" cy="292388"/>
            </a:xfrm>
            <a:prstGeom prst="rect">
              <a:avLst/>
            </a:prstGeom>
          </p:spPr>
          <p:txBody>
            <a:bodyPr wrap="none">
              <a:noAutofit/>
            </a:bodyPr>
            <a:lstStyle/>
            <a:p>
              <a:pPr algn="r"/>
              <a:r>
                <a:rPr lang="en-US" sz="1300" b="1" i="0" u="none" strike="noStrike" spc="1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ENABLING DISCOVERY  </a:t>
              </a:r>
              <a:r>
                <a:rPr lang="en-US" sz="1300" b="1" i="0" u="none" strike="noStrike" spc="100" baseline="0" dirty="0">
                  <a:solidFill>
                    <a:srgbClr val="198C53"/>
                  </a:solidFill>
                  <a:effectLst/>
                  <a:latin typeface="Verdana" panose="020B0604030504040204" pitchFamily="34" charset="0"/>
                  <a:ea typeface="Verdana" panose="020B0604030504040204" pitchFamily="34" charset="0"/>
                  <a:cs typeface="Verdana" panose="020B0604030504040204" pitchFamily="34" charset="0"/>
                </a:rPr>
                <a:t>|</a:t>
              </a:r>
              <a:r>
                <a:rPr lang="en-US" sz="1300" b="1" i="0" u="none" strike="noStrike" spc="1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POWERING EDUCATION  </a:t>
              </a:r>
              <a:r>
                <a:rPr lang="en-US" sz="1300" b="1" i="0" u="none" strike="noStrike" spc="100" baseline="0" dirty="0">
                  <a:solidFill>
                    <a:srgbClr val="18C76F"/>
                  </a:solidFill>
                  <a:effectLst/>
                  <a:latin typeface="Verdana" panose="020B0604030504040204" pitchFamily="34" charset="0"/>
                  <a:ea typeface="Verdana" panose="020B0604030504040204" pitchFamily="34" charset="0"/>
                  <a:cs typeface="Verdana" panose="020B0604030504040204" pitchFamily="34" charset="0"/>
                </a:rPr>
                <a:t>|</a:t>
              </a:r>
              <a:r>
                <a:rPr lang="en-US" sz="1300" b="1" i="0" u="none" strike="noStrike" spc="1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SHAPING WORKFORCES</a:t>
              </a:r>
              <a:endParaRPr lang="en-US" sz="1300" b="1" i="0" spc="100"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83394584"/>
      </p:ext>
    </p:extLst>
  </p:cSld>
  <p:clrMapOvr>
    <a:masterClrMapping/>
  </p:clrMapOvr>
  <p:extLst>
    <p:ext uri="{DCECCB84-F9BA-43D5-87BE-67443E8EF086}">
      <p15:sldGuideLst xmlns:p15="http://schemas.microsoft.com/office/powerpoint/2012/main">
        <p15:guide id="1" orient="horz" pos="552">
          <p15:clr>
            <a:srgbClr val="FBAE40"/>
          </p15:clr>
        </p15:guide>
        <p15:guide id="2" orient="horz" pos="720">
          <p15:clr>
            <a:srgbClr val="FBAE40"/>
          </p15:clr>
        </p15:guide>
        <p15:guide id="3" pos="3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ubtitle">
  <p:cSld name="Title Subtitle">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43175" y="78941"/>
            <a:ext cx="11288579" cy="855123"/>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23D80"/>
              </a:buClr>
              <a:buSzPts val="2600"/>
              <a:buFont typeface="Verdana"/>
              <a:buNone/>
              <a:defRPr>
                <a:solidFill>
                  <a:srgbClr val="123D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443173" y="988883"/>
            <a:ext cx="11288579" cy="736600"/>
          </a:xfrm>
          <a:prstGeom prst="rect">
            <a:avLst/>
          </a:prstGeom>
          <a:noFill/>
          <a:ln>
            <a:noFill/>
          </a:ln>
        </p:spPr>
        <p:txBody>
          <a:bodyPr spcFirstLastPara="1" wrap="square" lIns="0" tIns="34275" rIns="0" bIns="34275" anchor="t" anchorCtr="0">
            <a:normAutofit/>
          </a:bodyPr>
          <a:lstStyle>
            <a:lvl1pPr marL="609585" lvl="0" indent="-304792" algn="l">
              <a:lnSpc>
                <a:spcPct val="100000"/>
              </a:lnSpc>
              <a:spcBef>
                <a:spcPts val="0"/>
              </a:spcBef>
              <a:spcAft>
                <a:spcPts val="0"/>
              </a:spcAft>
              <a:buSzPts val="1500"/>
              <a:buNone/>
              <a:defRPr sz="2000" b="0" i="0">
                <a:solidFill>
                  <a:schemeClr val="dk2"/>
                </a:solidFill>
                <a:latin typeface="Georgia"/>
                <a:ea typeface="Georgia"/>
                <a:cs typeface="Georgia"/>
                <a:sym typeface="Georgi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cxnSp>
        <p:nvCxnSpPr>
          <p:cNvPr id="58" name="Google Shape;58;p14"/>
          <p:cNvCxnSpPr/>
          <p:nvPr/>
        </p:nvCxnSpPr>
        <p:spPr>
          <a:xfrm>
            <a:off x="0" y="944004"/>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59" name="Google Shape;59;p14"/>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u="none" strike="noStrike" cap="none">
                <a:solidFill>
                  <a:schemeClr val="dk1"/>
                </a:solidFill>
                <a:latin typeface="Verdana"/>
                <a:ea typeface="Verdana"/>
                <a:cs typeface="Verdana"/>
                <a:sym typeface="Verdana"/>
              </a:defRPr>
            </a:lvl1pPr>
            <a:lvl2pPr marL="0" lvl="1" indent="0" algn="r">
              <a:spcBef>
                <a:spcPts val="0"/>
              </a:spcBef>
              <a:buNone/>
              <a:defRPr sz="1067" b="0" i="0" u="none" strike="noStrike" cap="none">
                <a:solidFill>
                  <a:schemeClr val="dk1"/>
                </a:solidFill>
                <a:latin typeface="Verdana"/>
                <a:ea typeface="Verdana"/>
                <a:cs typeface="Verdana"/>
                <a:sym typeface="Verdana"/>
              </a:defRPr>
            </a:lvl2pPr>
            <a:lvl3pPr marL="0" lvl="2" indent="0" algn="r">
              <a:spcBef>
                <a:spcPts val="0"/>
              </a:spcBef>
              <a:buNone/>
              <a:defRPr sz="1067" b="0" i="0" u="none" strike="noStrike" cap="none">
                <a:solidFill>
                  <a:schemeClr val="dk1"/>
                </a:solidFill>
                <a:latin typeface="Verdana"/>
                <a:ea typeface="Verdana"/>
                <a:cs typeface="Verdana"/>
                <a:sym typeface="Verdana"/>
              </a:defRPr>
            </a:lvl3pPr>
            <a:lvl4pPr marL="0" lvl="3" indent="0" algn="r">
              <a:spcBef>
                <a:spcPts val="0"/>
              </a:spcBef>
              <a:buNone/>
              <a:defRPr sz="1067" b="0" i="0" u="none" strike="noStrike" cap="none">
                <a:solidFill>
                  <a:schemeClr val="dk1"/>
                </a:solidFill>
                <a:latin typeface="Verdana"/>
                <a:ea typeface="Verdana"/>
                <a:cs typeface="Verdana"/>
                <a:sym typeface="Verdana"/>
              </a:defRPr>
            </a:lvl4pPr>
            <a:lvl5pPr marL="0" lvl="4" indent="0" algn="r">
              <a:spcBef>
                <a:spcPts val="0"/>
              </a:spcBef>
              <a:buNone/>
              <a:defRPr sz="1067" b="0" i="0" u="none" strike="noStrike" cap="none">
                <a:solidFill>
                  <a:schemeClr val="dk1"/>
                </a:solidFill>
                <a:latin typeface="Verdana"/>
                <a:ea typeface="Verdana"/>
                <a:cs typeface="Verdana"/>
                <a:sym typeface="Verdana"/>
              </a:defRPr>
            </a:lvl5pPr>
            <a:lvl6pPr marL="0" lvl="5" indent="0" algn="r">
              <a:spcBef>
                <a:spcPts val="0"/>
              </a:spcBef>
              <a:buNone/>
              <a:defRPr sz="1067" b="0" i="0" u="none" strike="noStrike" cap="none">
                <a:solidFill>
                  <a:schemeClr val="dk1"/>
                </a:solidFill>
                <a:latin typeface="Verdana"/>
                <a:ea typeface="Verdana"/>
                <a:cs typeface="Verdana"/>
                <a:sym typeface="Verdana"/>
              </a:defRPr>
            </a:lvl6pPr>
            <a:lvl7pPr marL="0" lvl="6" indent="0" algn="r">
              <a:spcBef>
                <a:spcPts val="0"/>
              </a:spcBef>
              <a:buNone/>
              <a:defRPr sz="1067" b="0" i="0" u="none" strike="noStrike" cap="none">
                <a:solidFill>
                  <a:schemeClr val="dk1"/>
                </a:solidFill>
                <a:latin typeface="Verdana"/>
                <a:ea typeface="Verdana"/>
                <a:cs typeface="Verdana"/>
                <a:sym typeface="Verdana"/>
              </a:defRPr>
            </a:lvl7pPr>
            <a:lvl8pPr marL="0" lvl="7" indent="0" algn="r">
              <a:spcBef>
                <a:spcPts val="0"/>
              </a:spcBef>
              <a:buNone/>
              <a:defRPr sz="1067" b="0" i="0" u="none" strike="noStrike" cap="none">
                <a:solidFill>
                  <a:schemeClr val="dk1"/>
                </a:solidFill>
                <a:latin typeface="Verdana"/>
                <a:ea typeface="Verdana"/>
                <a:cs typeface="Verdana"/>
                <a:sym typeface="Verdana"/>
              </a:defRPr>
            </a:lvl8pPr>
            <a:lvl9pPr marL="0" lvl="8" indent="0" algn="r">
              <a:spcBef>
                <a:spcPts val="0"/>
              </a:spcBef>
              <a:buNone/>
              <a:defRPr sz="1067"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1" name="Google Shape;61;p14"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62" name="Google Shape;62;p14"/>
          <p:cNvSpPr txBox="1">
            <a:spLocks noGrp="1"/>
          </p:cNvSpPr>
          <p:nvPr>
            <p:ph type="body" idx="2"/>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43175" y="78941"/>
            <a:ext cx="11288579" cy="855123"/>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23D80"/>
              </a:buClr>
              <a:buSzPts val="2600"/>
              <a:buFont typeface="Verdana"/>
              <a:buNone/>
              <a:defRPr>
                <a:solidFill>
                  <a:srgbClr val="123D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65" name="Google Shape;65;p15"/>
          <p:cNvCxnSpPr/>
          <p:nvPr/>
        </p:nvCxnSpPr>
        <p:spPr>
          <a:xfrm>
            <a:off x="0" y="944004"/>
            <a:ext cx="12192000" cy="0"/>
          </a:xfrm>
          <a:prstGeom prst="straightConnector1">
            <a:avLst/>
          </a:prstGeom>
          <a:noFill/>
          <a:ln w="9525" cap="flat" cmpd="sng">
            <a:solidFill>
              <a:srgbClr val="123D80"/>
            </a:solidFill>
            <a:prstDash val="solid"/>
            <a:miter lim="800000"/>
            <a:headEnd type="none" w="sm" len="sm"/>
            <a:tailEnd type="none" w="sm" len="sm"/>
          </a:ln>
        </p:spPr>
      </p:cxnSp>
      <p:sp>
        <p:nvSpPr>
          <p:cNvPr id="66" name="Google Shape;66;p15"/>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8" name="Google Shape;68;p15"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69" name="Google Shape;69;p15"/>
          <p:cNvSpPr txBox="1">
            <a:spLocks noGrp="1"/>
          </p:cNvSpPr>
          <p:nvPr>
            <p:ph type="body" idx="1"/>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258005790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4746299"/>
          </a:xfrm>
        </p:spPr>
        <p:txBody>
          <a:body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4746299"/>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2352256689"/>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Presenters Dark Green">
  <p:cSld name="Presenters Dark Green">
    <p:spTree>
      <p:nvGrpSpPr>
        <p:cNvPr id="1" name="Shape 71"/>
        <p:cNvGrpSpPr/>
        <p:nvPr/>
      </p:nvGrpSpPr>
      <p:grpSpPr>
        <a:xfrm>
          <a:off x="0" y="0"/>
          <a:ext cx="0" cy="0"/>
          <a:chOff x="0" y="0"/>
          <a:chExt cx="0" cy="0"/>
        </a:xfrm>
      </p:grpSpPr>
      <p:sp>
        <p:nvSpPr>
          <p:cNvPr id="72" name="Google Shape;72;p17"/>
          <p:cNvSpPr/>
          <p:nvPr/>
        </p:nvSpPr>
        <p:spPr>
          <a:xfrm>
            <a:off x="0" y="1"/>
            <a:ext cx="12192000" cy="6284423"/>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73" name="Google Shape;73;p17"/>
          <p:cNvSpPr txBox="1">
            <a:spLocks noGrp="1"/>
          </p:cNvSpPr>
          <p:nvPr>
            <p:ph type="title"/>
          </p:nvPr>
        </p:nvSpPr>
        <p:spPr>
          <a:xfrm>
            <a:off x="443175" y="78941"/>
            <a:ext cx="11288579" cy="855123"/>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8B7FB"/>
              </a:buClr>
              <a:buSzPts val="2600"/>
              <a:buFont typeface="Verdana"/>
              <a:buNone/>
              <a:defRPr>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74" name="Google Shape;74;p17"/>
          <p:cNvCxnSpPr/>
          <p:nvPr/>
        </p:nvCxnSpPr>
        <p:spPr>
          <a:xfrm>
            <a:off x="0" y="944004"/>
            <a:ext cx="12192000" cy="0"/>
          </a:xfrm>
          <a:prstGeom prst="straightConnector1">
            <a:avLst/>
          </a:prstGeom>
          <a:noFill/>
          <a:ln w="9525" cap="flat" cmpd="sng">
            <a:solidFill>
              <a:schemeClr val="lt1"/>
            </a:solidFill>
            <a:prstDash val="solid"/>
            <a:miter lim="800000"/>
            <a:headEnd type="none" w="sm" len="sm"/>
            <a:tailEnd type="none" w="sm" len="sm"/>
          </a:ln>
        </p:spPr>
      </p:cxnSp>
      <p:sp>
        <p:nvSpPr>
          <p:cNvPr id="75" name="Google Shape;75;p17"/>
          <p:cNvSpPr>
            <a:spLocks noGrp="1"/>
          </p:cNvSpPr>
          <p:nvPr>
            <p:ph type="pic" idx="2"/>
          </p:nvPr>
        </p:nvSpPr>
        <p:spPr>
          <a:xfrm>
            <a:off x="4724399"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76" name="Google Shape;76;p17"/>
          <p:cNvSpPr>
            <a:spLocks noGrp="1"/>
          </p:cNvSpPr>
          <p:nvPr>
            <p:ph type="pic" idx="3"/>
          </p:nvPr>
        </p:nvSpPr>
        <p:spPr>
          <a:xfrm>
            <a:off x="990600"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77" name="Google Shape;77;p17"/>
          <p:cNvSpPr>
            <a:spLocks noGrp="1"/>
          </p:cNvSpPr>
          <p:nvPr>
            <p:ph type="pic" idx="4"/>
          </p:nvPr>
        </p:nvSpPr>
        <p:spPr>
          <a:xfrm>
            <a:off x="8458197"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78" name="Google Shape;78;p17"/>
          <p:cNvSpPr txBox="1">
            <a:spLocks noGrp="1"/>
          </p:cNvSpPr>
          <p:nvPr>
            <p:ph type="body" idx="1"/>
          </p:nvPr>
        </p:nvSpPr>
        <p:spPr>
          <a:xfrm>
            <a:off x="4353099"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chemeClr val="accent3"/>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9" name="Google Shape;79;p17"/>
          <p:cNvSpPr txBox="1">
            <a:spLocks noGrp="1"/>
          </p:cNvSpPr>
          <p:nvPr>
            <p:ph type="body" idx="5"/>
          </p:nvPr>
        </p:nvSpPr>
        <p:spPr>
          <a:xfrm>
            <a:off x="4353099"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Clr>
                <a:srgbClr val="18B7FB"/>
              </a:buClr>
              <a:buSzPts val="1400"/>
              <a:buNone/>
              <a:defRPr sz="1867" b="0" i="0">
                <a:solidFill>
                  <a:srgbClr val="18B7FB"/>
                </a:solidFill>
                <a:latin typeface="Georgia"/>
                <a:ea typeface="Georgia"/>
                <a:cs typeface="Georgia"/>
                <a:sym typeface="Georgia"/>
              </a:defRPr>
            </a:lvl1pPr>
            <a:lvl2pPr marL="1219170" lvl="1" indent="-304792" algn="l">
              <a:lnSpc>
                <a:spcPct val="100000"/>
              </a:lnSpc>
              <a:spcBef>
                <a:spcPts val="533"/>
              </a:spcBef>
              <a:spcAft>
                <a:spcPts val="0"/>
              </a:spcAft>
              <a:buClr>
                <a:srgbClr val="18B7FB"/>
              </a:buClr>
              <a:buSzPts val="1700"/>
              <a:buNone/>
              <a:defRPr>
                <a:solidFill>
                  <a:srgbClr val="18B7FB"/>
                </a:solidFill>
              </a:defRPr>
            </a:lvl2pPr>
            <a:lvl3pPr marL="1828754" lvl="2" indent="-423323" algn="l">
              <a:lnSpc>
                <a:spcPct val="100000"/>
              </a:lnSpc>
              <a:spcBef>
                <a:spcPts val="533"/>
              </a:spcBef>
              <a:spcAft>
                <a:spcPts val="0"/>
              </a:spcAft>
              <a:buClr>
                <a:srgbClr val="18B7FB"/>
              </a:buClr>
              <a:buSzPts val="1400"/>
              <a:buChar char="•"/>
              <a:defRPr>
                <a:solidFill>
                  <a:srgbClr val="18B7FB"/>
                </a:solidFill>
              </a:defRPr>
            </a:lvl3pPr>
            <a:lvl4pPr marL="2438339" lvl="3" indent="-423323" algn="l">
              <a:lnSpc>
                <a:spcPct val="100000"/>
              </a:lnSpc>
              <a:spcBef>
                <a:spcPts val="533"/>
              </a:spcBef>
              <a:spcAft>
                <a:spcPts val="0"/>
              </a:spcAft>
              <a:buClr>
                <a:srgbClr val="18B7FB"/>
              </a:buClr>
              <a:buSzPts val="1400"/>
              <a:buChar char="–"/>
              <a:defRPr>
                <a:solidFill>
                  <a:srgbClr val="18B7FB"/>
                </a:solidFill>
              </a:defRPr>
            </a:lvl4pPr>
            <a:lvl5pPr marL="3047924" lvl="4" indent="-423323" algn="l">
              <a:lnSpc>
                <a:spcPct val="100000"/>
              </a:lnSpc>
              <a:spcBef>
                <a:spcPts val="533"/>
              </a:spcBef>
              <a:spcAft>
                <a:spcPts val="0"/>
              </a:spcAft>
              <a:buClr>
                <a:srgbClr val="18B7FB"/>
              </a:buClr>
              <a:buSzPts val="1400"/>
              <a:buChar char="•"/>
              <a:defRPr>
                <a:solidFill>
                  <a:srgbClr val="18B7FB"/>
                </a:solidFill>
              </a:defRPr>
            </a:lvl5pPr>
            <a:lvl6pPr marL="3657509" lvl="5" indent="-423323" algn="l">
              <a:lnSpc>
                <a:spcPct val="90000"/>
              </a:lnSpc>
              <a:spcBef>
                <a:spcPts val="533"/>
              </a:spcBef>
              <a:spcAft>
                <a:spcPts val="0"/>
              </a:spcAft>
              <a:buClr>
                <a:srgbClr val="18B7FB"/>
              </a:buClr>
              <a:buSzPts val="1400"/>
              <a:buChar char="•"/>
              <a:defRPr>
                <a:solidFill>
                  <a:srgbClr val="18B7FB"/>
                </a:solidFill>
              </a:defRPr>
            </a:lvl6pPr>
            <a:lvl7pPr marL="4267093" lvl="6" indent="-423323" algn="l">
              <a:lnSpc>
                <a:spcPct val="90000"/>
              </a:lnSpc>
              <a:spcBef>
                <a:spcPts val="533"/>
              </a:spcBef>
              <a:spcAft>
                <a:spcPts val="0"/>
              </a:spcAft>
              <a:buClr>
                <a:srgbClr val="18B7FB"/>
              </a:buClr>
              <a:buSzPts val="1400"/>
              <a:buChar char="•"/>
              <a:defRPr>
                <a:solidFill>
                  <a:srgbClr val="18B7FB"/>
                </a:solidFill>
              </a:defRPr>
            </a:lvl7pPr>
            <a:lvl8pPr marL="4876678" lvl="7" indent="-423323" algn="l">
              <a:lnSpc>
                <a:spcPct val="90000"/>
              </a:lnSpc>
              <a:spcBef>
                <a:spcPts val="533"/>
              </a:spcBef>
              <a:spcAft>
                <a:spcPts val="0"/>
              </a:spcAft>
              <a:buClr>
                <a:srgbClr val="18B7FB"/>
              </a:buClr>
              <a:buSzPts val="1400"/>
              <a:buChar char="•"/>
              <a:defRPr>
                <a:solidFill>
                  <a:srgbClr val="18B7FB"/>
                </a:solidFill>
              </a:defRPr>
            </a:lvl8pPr>
            <a:lvl9pPr marL="5486263" lvl="8" indent="-423323" algn="l">
              <a:lnSpc>
                <a:spcPct val="90000"/>
              </a:lnSpc>
              <a:spcBef>
                <a:spcPts val="533"/>
              </a:spcBef>
              <a:spcAft>
                <a:spcPts val="0"/>
              </a:spcAft>
              <a:buClr>
                <a:srgbClr val="18B7FB"/>
              </a:buClr>
              <a:buSzPts val="1400"/>
              <a:buChar char="•"/>
              <a:defRPr>
                <a:solidFill>
                  <a:srgbClr val="18B7FB"/>
                </a:solidFill>
              </a:defRPr>
            </a:lvl9pPr>
          </a:lstStyle>
          <a:p>
            <a:endParaRPr/>
          </a:p>
        </p:txBody>
      </p:sp>
      <p:sp>
        <p:nvSpPr>
          <p:cNvPr id="80" name="Google Shape;80;p17"/>
          <p:cNvSpPr txBox="1">
            <a:spLocks noGrp="1"/>
          </p:cNvSpPr>
          <p:nvPr>
            <p:ph type="body" idx="6"/>
          </p:nvPr>
        </p:nvSpPr>
        <p:spPr>
          <a:xfrm>
            <a:off x="591099"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chemeClr val="accent3"/>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1" name="Google Shape;81;p17"/>
          <p:cNvSpPr txBox="1">
            <a:spLocks noGrp="1"/>
          </p:cNvSpPr>
          <p:nvPr>
            <p:ph type="body" idx="7"/>
          </p:nvPr>
        </p:nvSpPr>
        <p:spPr>
          <a:xfrm>
            <a:off x="591099"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Clr>
                <a:srgbClr val="18B7FB"/>
              </a:buClr>
              <a:buSzPts val="1400"/>
              <a:buNone/>
              <a:defRPr sz="1867" b="0" i="0">
                <a:solidFill>
                  <a:srgbClr val="18B7FB"/>
                </a:solidFill>
                <a:latin typeface="Georgia"/>
                <a:ea typeface="Georgia"/>
                <a:cs typeface="Georgia"/>
                <a:sym typeface="Georgia"/>
              </a:defRPr>
            </a:lvl1pPr>
            <a:lvl2pPr marL="1219170" lvl="1" indent="-304792" algn="l">
              <a:lnSpc>
                <a:spcPct val="100000"/>
              </a:lnSpc>
              <a:spcBef>
                <a:spcPts val="533"/>
              </a:spcBef>
              <a:spcAft>
                <a:spcPts val="0"/>
              </a:spcAft>
              <a:buClr>
                <a:srgbClr val="18B7FB"/>
              </a:buClr>
              <a:buSzPts val="1700"/>
              <a:buNone/>
              <a:defRPr>
                <a:solidFill>
                  <a:srgbClr val="18B7FB"/>
                </a:solidFill>
              </a:defRPr>
            </a:lvl2pPr>
            <a:lvl3pPr marL="1828754" lvl="2" indent="-423323" algn="l">
              <a:lnSpc>
                <a:spcPct val="100000"/>
              </a:lnSpc>
              <a:spcBef>
                <a:spcPts val="533"/>
              </a:spcBef>
              <a:spcAft>
                <a:spcPts val="0"/>
              </a:spcAft>
              <a:buClr>
                <a:srgbClr val="18B7FB"/>
              </a:buClr>
              <a:buSzPts val="1400"/>
              <a:buChar char="•"/>
              <a:defRPr>
                <a:solidFill>
                  <a:srgbClr val="18B7FB"/>
                </a:solidFill>
              </a:defRPr>
            </a:lvl3pPr>
            <a:lvl4pPr marL="2438339" lvl="3" indent="-423323" algn="l">
              <a:lnSpc>
                <a:spcPct val="100000"/>
              </a:lnSpc>
              <a:spcBef>
                <a:spcPts val="533"/>
              </a:spcBef>
              <a:spcAft>
                <a:spcPts val="0"/>
              </a:spcAft>
              <a:buClr>
                <a:srgbClr val="18B7FB"/>
              </a:buClr>
              <a:buSzPts val="1400"/>
              <a:buChar char="–"/>
              <a:defRPr>
                <a:solidFill>
                  <a:srgbClr val="18B7FB"/>
                </a:solidFill>
              </a:defRPr>
            </a:lvl4pPr>
            <a:lvl5pPr marL="3047924" lvl="4" indent="-423323" algn="l">
              <a:lnSpc>
                <a:spcPct val="100000"/>
              </a:lnSpc>
              <a:spcBef>
                <a:spcPts val="533"/>
              </a:spcBef>
              <a:spcAft>
                <a:spcPts val="0"/>
              </a:spcAft>
              <a:buClr>
                <a:srgbClr val="18B7FB"/>
              </a:buClr>
              <a:buSzPts val="1400"/>
              <a:buChar char="•"/>
              <a:defRPr>
                <a:solidFill>
                  <a:srgbClr val="18B7FB"/>
                </a:solidFill>
              </a:defRPr>
            </a:lvl5pPr>
            <a:lvl6pPr marL="3657509" lvl="5" indent="-423323" algn="l">
              <a:lnSpc>
                <a:spcPct val="90000"/>
              </a:lnSpc>
              <a:spcBef>
                <a:spcPts val="533"/>
              </a:spcBef>
              <a:spcAft>
                <a:spcPts val="0"/>
              </a:spcAft>
              <a:buClr>
                <a:srgbClr val="18B7FB"/>
              </a:buClr>
              <a:buSzPts val="1400"/>
              <a:buChar char="•"/>
              <a:defRPr>
                <a:solidFill>
                  <a:srgbClr val="18B7FB"/>
                </a:solidFill>
              </a:defRPr>
            </a:lvl6pPr>
            <a:lvl7pPr marL="4267093" lvl="6" indent="-423323" algn="l">
              <a:lnSpc>
                <a:spcPct val="90000"/>
              </a:lnSpc>
              <a:spcBef>
                <a:spcPts val="533"/>
              </a:spcBef>
              <a:spcAft>
                <a:spcPts val="0"/>
              </a:spcAft>
              <a:buClr>
                <a:srgbClr val="18B7FB"/>
              </a:buClr>
              <a:buSzPts val="1400"/>
              <a:buChar char="•"/>
              <a:defRPr>
                <a:solidFill>
                  <a:srgbClr val="18B7FB"/>
                </a:solidFill>
              </a:defRPr>
            </a:lvl7pPr>
            <a:lvl8pPr marL="4876678" lvl="7" indent="-423323" algn="l">
              <a:lnSpc>
                <a:spcPct val="90000"/>
              </a:lnSpc>
              <a:spcBef>
                <a:spcPts val="533"/>
              </a:spcBef>
              <a:spcAft>
                <a:spcPts val="0"/>
              </a:spcAft>
              <a:buClr>
                <a:srgbClr val="18B7FB"/>
              </a:buClr>
              <a:buSzPts val="1400"/>
              <a:buChar char="•"/>
              <a:defRPr>
                <a:solidFill>
                  <a:srgbClr val="18B7FB"/>
                </a:solidFill>
              </a:defRPr>
            </a:lvl8pPr>
            <a:lvl9pPr marL="5486263" lvl="8" indent="-423323" algn="l">
              <a:lnSpc>
                <a:spcPct val="90000"/>
              </a:lnSpc>
              <a:spcBef>
                <a:spcPts val="533"/>
              </a:spcBef>
              <a:spcAft>
                <a:spcPts val="0"/>
              </a:spcAft>
              <a:buClr>
                <a:srgbClr val="18B7FB"/>
              </a:buClr>
              <a:buSzPts val="1400"/>
              <a:buChar char="•"/>
              <a:defRPr>
                <a:solidFill>
                  <a:srgbClr val="18B7FB"/>
                </a:solidFill>
              </a:defRPr>
            </a:lvl9pPr>
          </a:lstStyle>
          <a:p>
            <a:endParaRPr/>
          </a:p>
        </p:txBody>
      </p:sp>
      <p:sp>
        <p:nvSpPr>
          <p:cNvPr id="82" name="Google Shape;82;p17"/>
          <p:cNvSpPr txBox="1">
            <a:spLocks noGrp="1"/>
          </p:cNvSpPr>
          <p:nvPr>
            <p:ph type="body" idx="8"/>
          </p:nvPr>
        </p:nvSpPr>
        <p:spPr>
          <a:xfrm>
            <a:off x="8135390"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chemeClr val="accent3"/>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3" name="Google Shape;83;p17"/>
          <p:cNvSpPr txBox="1">
            <a:spLocks noGrp="1"/>
          </p:cNvSpPr>
          <p:nvPr>
            <p:ph type="body" idx="9"/>
          </p:nvPr>
        </p:nvSpPr>
        <p:spPr>
          <a:xfrm>
            <a:off x="8135390"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Clr>
                <a:srgbClr val="18B7FB"/>
              </a:buClr>
              <a:buSzPts val="1400"/>
              <a:buNone/>
              <a:defRPr sz="1867" b="0" i="0">
                <a:solidFill>
                  <a:srgbClr val="18B7FB"/>
                </a:solidFill>
                <a:latin typeface="Georgia"/>
                <a:ea typeface="Georgia"/>
                <a:cs typeface="Georgia"/>
                <a:sym typeface="Georgia"/>
              </a:defRPr>
            </a:lvl1pPr>
            <a:lvl2pPr marL="1219170" lvl="1" indent="-304792" algn="l">
              <a:lnSpc>
                <a:spcPct val="100000"/>
              </a:lnSpc>
              <a:spcBef>
                <a:spcPts val="533"/>
              </a:spcBef>
              <a:spcAft>
                <a:spcPts val="0"/>
              </a:spcAft>
              <a:buClr>
                <a:srgbClr val="18B7FB"/>
              </a:buClr>
              <a:buSzPts val="1700"/>
              <a:buNone/>
              <a:defRPr>
                <a:solidFill>
                  <a:srgbClr val="18B7FB"/>
                </a:solidFill>
              </a:defRPr>
            </a:lvl2pPr>
            <a:lvl3pPr marL="1828754" lvl="2" indent="-423323" algn="l">
              <a:lnSpc>
                <a:spcPct val="100000"/>
              </a:lnSpc>
              <a:spcBef>
                <a:spcPts val="533"/>
              </a:spcBef>
              <a:spcAft>
                <a:spcPts val="0"/>
              </a:spcAft>
              <a:buClr>
                <a:srgbClr val="18B7FB"/>
              </a:buClr>
              <a:buSzPts val="1400"/>
              <a:buChar char="•"/>
              <a:defRPr>
                <a:solidFill>
                  <a:srgbClr val="18B7FB"/>
                </a:solidFill>
              </a:defRPr>
            </a:lvl3pPr>
            <a:lvl4pPr marL="2438339" lvl="3" indent="-423323" algn="l">
              <a:lnSpc>
                <a:spcPct val="100000"/>
              </a:lnSpc>
              <a:spcBef>
                <a:spcPts val="533"/>
              </a:spcBef>
              <a:spcAft>
                <a:spcPts val="0"/>
              </a:spcAft>
              <a:buClr>
                <a:srgbClr val="18B7FB"/>
              </a:buClr>
              <a:buSzPts val="1400"/>
              <a:buChar char="–"/>
              <a:defRPr>
                <a:solidFill>
                  <a:srgbClr val="18B7FB"/>
                </a:solidFill>
              </a:defRPr>
            </a:lvl4pPr>
            <a:lvl5pPr marL="3047924" lvl="4" indent="-423323" algn="l">
              <a:lnSpc>
                <a:spcPct val="100000"/>
              </a:lnSpc>
              <a:spcBef>
                <a:spcPts val="533"/>
              </a:spcBef>
              <a:spcAft>
                <a:spcPts val="0"/>
              </a:spcAft>
              <a:buClr>
                <a:srgbClr val="18B7FB"/>
              </a:buClr>
              <a:buSzPts val="1400"/>
              <a:buChar char="•"/>
              <a:defRPr>
                <a:solidFill>
                  <a:srgbClr val="18B7FB"/>
                </a:solidFill>
              </a:defRPr>
            </a:lvl5pPr>
            <a:lvl6pPr marL="3657509" lvl="5" indent="-423323" algn="l">
              <a:lnSpc>
                <a:spcPct val="90000"/>
              </a:lnSpc>
              <a:spcBef>
                <a:spcPts val="533"/>
              </a:spcBef>
              <a:spcAft>
                <a:spcPts val="0"/>
              </a:spcAft>
              <a:buClr>
                <a:srgbClr val="18B7FB"/>
              </a:buClr>
              <a:buSzPts val="1400"/>
              <a:buChar char="•"/>
              <a:defRPr>
                <a:solidFill>
                  <a:srgbClr val="18B7FB"/>
                </a:solidFill>
              </a:defRPr>
            </a:lvl6pPr>
            <a:lvl7pPr marL="4267093" lvl="6" indent="-423323" algn="l">
              <a:lnSpc>
                <a:spcPct val="90000"/>
              </a:lnSpc>
              <a:spcBef>
                <a:spcPts val="533"/>
              </a:spcBef>
              <a:spcAft>
                <a:spcPts val="0"/>
              </a:spcAft>
              <a:buClr>
                <a:srgbClr val="18B7FB"/>
              </a:buClr>
              <a:buSzPts val="1400"/>
              <a:buChar char="•"/>
              <a:defRPr>
                <a:solidFill>
                  <a:srgbClr val="18B7FB"/>
                </a:solidFill>
              </a:defRPr>
            </a:lvl7pPr>
            <a:lvl8pPr marL="4876678" lvl="7" indent="-423323" algn="l">
              <a:lnSpc>
                <a:spcPct val="90000"/>
              </a:lnSpc>
              <a:spcBef>
                <a:spcPts val="533"/>
              </a:spcBef>
              <a:spcAft>
                <a:spcPts val="0"/>
              </a:spcAft>
              <a:buClr>
                <a:srgbClr val="18B7FB"/>
              </a:buClr>
              <a:buSzPts val="1400"/>
              <a:buChar char="•"/>
              <a:defRPr>
                <a:solidFill>
                  <a:srgbClr val="18B7FB"/>
                </a:solidFill>
              </a:defRPr>
            </a:lvl8pPr>
            <a:lvl9pPr marL="5486263" lvl="8" indent="-423323" algn="l">
              <a:lnSpc>
                <a:spcPct val="90000"/>
              </a:lnSpc>
              <a:spcBef>
                <a:spcPts val="533"/>
              </a:spcBef>
              <a:spcAft>
                <a:spcPts val="0"/>
              </a:spcAft>
              <a:buClr>
                <a:srgbClr val="18B7FB"/>
              </a:buClr>
              <a:buSzPts val="1400"/>
              <a:buChar char="•"/>
              <a:defRPr>
                <a:solidFill>
                  <a:srgbClr val="18B7FB"/>
                </a:solidFill>
              </a:defRPr>
            </a:lvl9pPr>
          </a:lstStyle>
          <a:p>
            <a:endParaRPr/>
          </a:p>
        </p:txBody>
      </p:sp>
      <p:sp>
        <p:nvSpPr>
          <p:cNvPr id="84" name="Google Shape;84;p17"/>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7"/>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6" name="Google Shape;86;p17"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87" name="Google Shape;87;p17"/>
          <p:cNvSpPr txBox="1">
            <a:spLocks noGrp="1"/>
          </p:cNvSpPr>
          <p:nvPr>
            <p:ph type="body" idx="13"/>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One Presenter Dark Green">
  <p:cSld name="One Presenter Dark Green">
    <p:spTree>
      <p:nvGrpSpPr>
        <p:cNvPr id="1" name="Shape 88"/>
        <p:cNvGrpSpPr/>
        <p:nvPr/>
      </p:nvGrpSpPr>
      <p:grpSpPr>
        <a:xfrm>
          <a:off x="0" y="0"/>
          <a:ext cx="0" cy="0"/>
          <a:chOff x="0" y="0"/>
          <a:chExt cx="0" cy="0"/>
        </a:xfrm>
      </p:grpSpPr>
      <p:sp>
        <p:nvSpPr>
          <p:cNvPr id="89" name="Google Shape;89;p18"/>
          <p:cNvSpPr/>
          <p:nvPr/>
        </p:nvSpPr>
        <p:spPr>
          <a:xfrm>
            <a:off x="0" y="1"/>
            <a:ext cx="12192000" cy="6284423"/>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90" name="Google Shape;90;p18"/>
          <p:cNvSpPr txBox="1">
            <a:spLocks noGrp="1"/>
          </p:cNvSpPr>
          <p:nvPr>
            <p:ph type="title"/>
          </p:nvPr>
        </p:nvSpPr>
        <p:spPr>
          <a:xfrm>
            <a:off x="443175" y="78941"/>
            <a:ext cx="11288579" cy="855123"/>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8B7FB"/>
              </a:buClr>
              <a:buSzPts val="2600"/>
              <a:buFont typeface="Verdana"/>
              <a:buNone/>
              <a:defRPr>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91" name="Google Shape;91;p18"/>
          <p:cNvCxnSpPr/>
          <p:nvPr/>
        </p:nvCxnSpPr>
        <p:spPr>
          <a:xfrm>
            <a:off x="0" y="944004"/>
            <a:ext cx="12192000" cy="0"/>
          </a:xfrm>
          <a:prstGeom prst="straightConnector1">
            <a:avLst/>
          </a:prstGeom>
          <a:noFill/>
          <a:ln w="9525" cap="flat" cmpd="sng">
            <a:solidFill>
              <a:schemeClr val="lt1"/>
            </a:solidFill>
            <a:prstDash val="solid"/>
            <a:miter lim="800000"/>
            <a:headEnd type="none" w="sm" len="sm"/>
            <a:tailEnd type="none" w="sm" len="sm"/>
          </a:ln>
        </p:spPr>
      </p:cxnSp>
      <p:sp>
        <p:nvSpPr>
          <p:cNvPr id="92" name="Google Shape;92;p18"/>
          <p:cNvSpPr>
            <a:spLocks noGrp="1"/>
          </p:cNvSpPr>
          <p:nvPr>
            <p:ph type="pic" idx="2"/>
          </p:nvPr>
        </p:nvSpPr>
        <p:spPr>
          <a:xfrm>
            <a:off x="990600"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93" name="Google Shape;93;p18"/>
          <p:cNvSpPr txBox="1">
            <a:spLocks noGrp="1"/>
          </p:cNvSpPr>
          <p:nvPr>
            <p:ph type="body" idx="1"/>
          </p:nvPr>
        </p:nvSpPr>
        <p:spPr>
          <a:xfrm>
            <a:off x="591099"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Clr>
                <a:srgbClr val="18B7FB"/>
              </a:buClr>
              <a:buSzPts val="1700"/>
              <a:buNone/>
              <a:defRPr b="1" i="0">
                <a:solidFill>
                  <a:srgbClr val="18B7FB"/>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Font typeface="Open Sans"/>
              <a:buChar char="•"/>
              <a:defRPr>
                <a:latin typeface="Open Sans"/>
                <a:ea typeface="Open Sans"/>
                <a:cs typeface="Open Sans"/>
                <a:sym typeface="Open Sans"/>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4" name="Google Shape;94;p18"/>
          <p:cNvSpPr txBox="1">
            <a:spLocks noGrp="1"/>
          </p:cNvSpPr>
          <p:nvPr>
            <p:ph type="body" idx="3"/>
          </p:nvPr>
        </p:nvSpPr>
        <p:spPr>
          <a:xfrm>
            <a:off x="591099"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SzPts val="1400"/>
              <a:buNone/>
              <a:defRPr sz="1867" b="0" i="0">
                <a:solidFill>
                  <a:schemeClr val="lt1"/>
                </a:solidFill>
                <a:latin typeface="Georgia"/>
                <a:ea typeface="Georgia"/>
                <a:cs typeface="Georgia"/>
                <a:sym typeface="Georgia"/>
              </a:defRPr>
            </a:lvl1pPr>
            <a:lvl2pPr marL="1219170" lvl="1" indent="-304792" algn="l">
              <a:lnSpc>
                <a:spcPct val="100000"/>
              </a:lnSpc>
              <a:spcBef>
                <a:spcPts val="533"/>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5" name="Google Shape;95;p18"/>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8"/>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97" name="Google Shape;97;p18"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98" name="Google Shape;98;p18"/>
          <p:cNvSpPr txBox="1">
            <a:spLocks noGrp="1"/>
          </p:cNvSpPr>
          <p:nvPr>
            <p:ph type="body" idx="4"/>
          </p:nvPr>
        </p:nvSpPr>
        <p:spPr>
          <a:xfrm>
            <a:off x="4679950" y="1519237"/>
            <a:ext cx="7051803" cy="4108451"/>
          </a:xfrm>
          <a:prstGeom prst="rect">
            <a:avLst/>
          </a:prstGeom>
          <a:noFill/>
          <a:ln>
            <a:noFill/>
          </a:ln>
        </p:spPr>
        <p:txBody>
          <a:bodyPr spcFirstLastPara="1" wrap="square" lIns="0" tIns="34275" rIns="0" bIns="34275" anchor="t" anchorCtr="0">
            <a:normAutofit/>
          </a:bodyPr>
          <a:lstStyle>
            <a:lvl1pPr marL="609585" lvl="0" indent="-304792" algn="l">
              <a:lnSpc>
                <a:spcPct val="100000"/>
              </a:lnSpc>
              <a:spcBef>
                <a:spcPts val="0"/>
              </a:spcBef>
              <a:spcAft>
                <a:spcPts val="0"/>
              </a:spcAft>
              <a:buSzPts val="1700"/>
              <a:buFont typeface="Source Serif Pro"/>
              <a:buNone/>
              <a:defRPr>
                <a:solidFill>
                  <a:schemeClr val="lt1"/>
                </a:solidFill>
                <a:latin typeface="Source Serif Pro"/>
                <a:ea typeface="Source Serif Pro"/>
                <a:cs typeface="Source Serif Pro"/>
                <a:sym typeface="Source Serif Pro"/>
              </a:defRPr>
            </a:lvl1pPr>
            <a:lvl2pPr marL="1219170" lvl="1" indent="-304792" algn="l">
              <a:lnSpc>
                <a:spcPct val="100000"/>
              </a:lnSpc>
              <a:spcBef>
                <a:spcPts val="667"/>
              </a:spcBef>
              <a:spcAft>
                <a:spcPts val="0"/>
              </a:spcAft>
              <a:buSzPts val="1700"/>
              <a:buFont typeface="Source Serif Pro"/>
              <a:buNone/>
              <a:defRPr>
                <a:solidFill>
                  <a:schemeClr val="lt1"/>
                </a:solidFill>
                <a:latin typeface="Source Serif Pro"/>
                <a:ea typeface="Source Serif Pro"/>
                <a:cs typeface="Source Serif Pro"/>
                <a:sym typeface="Source Serif Pro"/>
              </a:defRPr>
            </a:lvl2pPr>
            <a:lvl3pPr marL="1828754" lvl="2" indent="-304792" algn="l">
              <a:lnSpc>
                <a:spcPct val="100000"/>
              </a:lnSpc>
              <a:spcBef>
                <a:spcPts val="533"/>
              </a:spcBef>
              <a:spcAft>
                <a:spcPts val="0"/>
              </a:spcAft>
              <a:buSzPts val="1700"/>
              <a:buFont typeface="Source Serif Pro"/>
              <a:buNone/>
              <a:defRPr>
                <a:solidFill>
                  <a:schemeClr val="lt1"/>
                </a:solidFill>
                <a:latin typeface="Source Serif Pro"/>
                <a:ea typeface="Source Serif Pro"/>
                <a:cs typeface="Source Serif Pro"/>
                <a:sym typeface="Source Serif Pro"/>
              </a:defRPr>
            </a:lvl3pPr>
            <a:lvl4pPr marL="2438339" lvl="3" indent="-304792" algn="l">
              <a:lnSpc>
                <a:spcPct val="100000"/>
              </a:lnSpc>
              <a:spcBef>
                <a:spcPts val="533"/>
              </a:spcBef>
              <a:spcAft>
                <a:spcPts val="0"/>
              </a:spcAft>
              <a:buSzPts val="1700"/>
              <a:buFont typeface="Source Serif Pro"/>
              <a:buNone/>
              <a:defRPr>
                <a:solidFill>
                  <a:schemeClr val="lt1"/>
                </a:solidFill>
                <a:latin typeface="Source Serif Pro"/>
                <a:ea typeface="Source Serif Pro"/>
                <a:cs typeface="Source Serif Pro"/>
                <a:sym typeface="Source Serif Pro"/>
              </a:defRPr>
            </a:lvl4pPr>
            <a:lvl5pPr marL="3047924" lvl="4" indent="-304792" algn="l">
              <a:lnSpc>
                <a:spcPct val="100000"/>
              </a:lnSpc>
              <a:spcBef>
                <a:spcPts val="533"/>
              </a:spcBef>
              <a:spcAft>
                <a:spcPts val="0"/>
              </a:spcAft>
              <a:buSzPts val="1700"/>
              <a:buFont typeface="Source Serif Pro"/>
              <a:buNone/>
              <a:defRPr>
                <a:solidFill>
                  <a:schemeClr val="lt1"/>
                </a:solidFill>
                <a:latin typeface="Source Serif Pro"/>
                <a:ea typeface="Source Serif Pro"/>
                <a:cs typeface="Source Serif Pro"/>
                <a:sym typeface="Source Serif Pro"/>
              </a:defRPr>
            </a:lvl5pPr>
            <a:lvl6pPr marL="3657509" lvl="5" indent="-423323" algn="l">
              <a:lnSpc>
                <a:spcPct val="90000"/>
              </a:lnSpc>
              <a:spcBef>
                <a:spcPts val="533"/>
              </a:spcBef>
              <a:spcAft>
                <a:spcPts val="0"/>
              </a:spcAft>
              <a:buClr>
                <a:schemeClr val="dk1"/>
              </a:buClr>
              <a:buSzPts val="1400"/>
              <a:buFont typeface="Source Serif Pro"/>
              <a:buChar char="•"/>
              <a:defRPr>
                <a:latin typeface="Source Serif Pro"/>
                <a:ea typeface="Source Serif Pro"/>
                <a:cs typeface="Source Serif Pro"/>
                <a:sym typeface="Source Serif Pro"/>
              </a:defRPr>
            </a:lvl6pPr>
            <a:lvl7pPr marL="4267093" lvl="6" indent="-423323" algn="l">
              <a:lnSpc>
                <a:spcPct val="90000"/>
              </a:lnSpc>
              <a:spcBef>
                <a:spcPts val="533"/>
              </a:spcBef>
              <a:spcAft>
                <a:spcPts val="0"/>
              </a:spcAft>
              <a:buClr>
                <a:schemeClr val="dk1"/>
              </a:buClr>
              <a:buSzPts val="1400"/>
              <a:buFont typeface="Source Serif Pro"/>
              <a:buChar char="•"/>
              <a:defRPr>
                <a:latin typeface="Source Serif Pro"/>
                <a:ea typeface="Source Serif Pro"/>
                <a:cs typeface="Source Serif Pro"/>
                <a:sym typeface="Source Serif Pro"/>
              </a:defRPr>
            </a:lvl7pPr>
            <a:lvl8pPr marL="4876678" lvl="7" indent="-423323" algn="l">
              <a:lnSpc>
                <a:spcPct val="90000"/>
              </a:lnSpc>
              <a:spcBef>
                <a:spcPts val="533"/>
              </a:spcBef>
              <a:spcAft>
                <a:spcPts val="0"/>
              </a:spcAft>
              <a:buClr>
                <a:schemeClr val="dk1"/>
              </a:buClr>
              <a:buSzPts val="1400"/>
              <a:buFont typeface="Source Serif Pro"/>
              <a:buChar char="•"/>
              <a:defRPr>
                <a:latin typeface="Source Serif Pro"/>
                <a:ea typeface="Source Serif Pro"/>
                <a:cs typeface="Source Serif Pro"/>
                <a:sym typeface="Source Serif Pro"/>
              </a:defRPr>
            </a:lvl8pPr>
            <a:lvl9pPr marL="5486263" lvl="8" indent="-423323" algn="l">
              <a:lnSpc>
                <a:spcPct val="90000"/>
              </a:lnSpc>
              <a:spcBef>
                <a:spcPts val="533"/>
              </a:spcBef>
              <a:spcAft>
                <a:spcPts val="0"/>
              </a:spcAft>
              <a:buClr>
                <a:schemeClr val="dk1"/>
              </a:buClr>
              <a:buSzPts val="1400"/>
              <a:buFont typeface="Source Serif Pro"/>
              <a:buChar char="•"/>
              <a:defRPr>
                <a:latin typeface="Source Serif Pro"/>
                <a:ea typeface="Source Serif Pro"/>
                <a:cs typeface="Source Serif Pro"/>
                <a:sym typeface="Source Serif Pro"/>
              </a:defRPr>
            </a:lvl9pPr>
          </a:lstStyle>
          <a:p>
            <a:endParaRPr/>
          </a:p>
        </p:txBody>
      </p:sp>
      <p:sp>
        <p:nvSpPr>
          <p:cNvPr id="99" name="Google Shape;99;p18"/>
          <p:cNvSpPr txBox="1">
            <a:spLocks noGrp="1"/>
          </p:cNvSpPr>
          <p:nvPr>
            <p:ph type="body" idx="5"/>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Feature">
  <p:cSld name="Feature">
    <p:spTree>
      <p:nvGrpSpPr>
        <p:cNvPr id="1" name="Shape 100"/>
        <p:cNvGrpSpPr/>
        <p:nvPr/>
      </p:nvGrpSpPr>
      <p:grpSpPr>
        <a:xfrm>
          <a:off x="0" y="0"/>
          <a:ext cx="0" cy="0"/>
          <a:chOff x="0" y="0"/>
          <a:chExt cx="0" cy="0"/>
        </a:xfrm>
      </p:grpSpPr>
      <p:sp>
        <p:nvSpPr>
          <p:cNvPr id="101" name="Google Shape;101;p19"/>
          <p:cNvSpPr/>
          <p:nvPr/>
        </p:nvSpPr>
        <p:spPr>
          <a:xfrm>
            <a:off x="0" y="1"/>
            <a:ext cx="12192000" cy="6284423"/>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02" name="Google Shape;102;p19"/>
          <p:cNvSpPr txBox="1">
            <a:spLocks noGrp="1"/>
          </p:cNvSpPr>
          <p:nvPr>
            <p:ph type="title"/>
          </p:nvPr>
        </p:nvSpPr>
        <p:spPr>
          <a:xfrm>
            <a:off x="457201" y="429411"/>
            <a:ext cx="7429732" cy="99181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8B7FB"/>
              </a:buClr>
              <a:buSzPts val="2600"/>
              <a:buFont typeface="Verdana"/>
              <a:buNone/>
              <a:defRPr>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19"/>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19"/>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05" name="Google Shape;105;p19"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106" name="Google Shape;106;p19"/>
          <p:cNvSpPr txBox="1">
            <a:spLocks noGrp="1"/>
          </p:cNvSpPr>
          <p:nvPr>
            <p:ph type="body" idx="1"/>
          </p:nvPr>
        </p:nvSpPr>
        <p:spPr>
          <a:xfrm>
            <a:off x="457201" y="1541124"/>
            <a:ext cx="7429732" cy="4338967"/>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500"/>
              <a:buNone/>
              <a:defRPr sz="2000">
                <a:solidFill>
                  <a:schemeClr val="lt1"/>
                </a:solidFill>
              </a:defRPr>
            </a:lvl1pPr>
            <a:lvl2pPr marL="1219170" lvl="1" indent="-304792" algn="l">
              <a:lnSpc>
                <a:spcPct val="100000"/>
              </a:lnSpc>
              <a:spcBef>
                <a:spcPts val="667"/>
              </a:spcBef>
              <a:spcAft>
                <a:spcPts val="0"/>
              </a:spcAft>
              <a:buSzPts val="1700"/>
              <a:buNone/>
              <a:defRPr>
                <a:solidFill>
                  <a:schemeClr val="lt1"/>
                </a:solidFill>
              </a:defRPr>
            </a:lvl2pPr>
            <a:lvl3pPr marL="1828754" lvl="2" indent="-304792" algn="l">
              <a:lnSpc>
                <a:spcPct val="100000"/>
              </a:lnSpc>
              <a:spcBef>
                <a:spcPts val="533"/>
              </a:spcBef>
              <a:spcAft>
                <a:spcPts val="0"/>
              </a:spcAft>
              <a:buSzPts val="1700"/>
              <a:buNone/>
              <a:defRPr>
                <a:solidFill>
                  <a:schemeClr val="lt1"/>
                </a:solidFill>
              </a:defRPr>
            </a:lvl3pPr>
            <a:lvl4pPr marL="2438339" lvl="3" indent="-304792" algn="l">
              <a:lnSpc>
                <a:spcPct val="100000"/>
              </a:lnSpc>
              <a:spcBef>
                <a:spcPts val="533"/>
              </a:spcBef>
              <a:spcAft>
                <a:spcPts val="0"/>
              </a:spcAft>
              <a:buSzPts val="1700"/>
              <a:buNone/>
              <a:defRPr>
                <a:solidFill>
                  <a:schemeClr val="lt1"/>
                </a:solidFill>
              </a:defRPr>
            </a:lvl4pPr>
            <a:lvl5pPr marL="3047924" lvl="4" indent="-304792" algn="l">
              <a:lnSpc>
                <a:spcPct val="100000"/>
              </a:lnSpc>
              <a:spcBef>
                <a:spcPts val="533"/>
              </a:spcBef>
              <a:spcAft>
                <a:spcPts val="0"/>
              </a:spcAft>
              <a:buSzPts val="1700"/>
              <a:buNone/>
              <a:defRPr>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7" name="Google Shape;107;p19"/>
          <p:cNvSpPr txBox="1">
            <a:spLocks noGrp="1"/>
          </p:cNvSpPr>
          <p:nvPr>
            <p:ph type="body" idx="2"/>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slide 1">
  <p:cSld name="Section slide 1">
    <p:spTree>
      <p:nvGrpSpPr>
        <p:cNvPr id="1" name="Shape 108"/>
        <p:cNvGrpSpPr/>
        <p:nvPr/>
      </p:nvGrpSpPr>
      <p:grpSpPr>
        <a:xfrm>
          <a:off x="0" y="0"/>
          <a:ext cx="0" cy="0"/>
          <a:chOff x="0" y="0"/>
          <a:chExt cx="0" cy="0"/>
        </a:xfrm>
      </p:grpSpPr>
      <p:sp>
        <p:nvSpPr>
          <p:cNvPr id="109" name="Google Shape;109;p20"/>
          <p:cNvSpPr/>
          <p:nvPr/>
        </p:nvSpPr>
        <p:spPr>
          <a:xfrm>
            <a:off x="0" y="1"/>
            <a:ext cx="12192000" cy="3008671"/>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10" name="Google Shape;110;p20"/>
          <p:cNvSpPr txBox="1">
            <a:spLocks noGrp="1"/>
          </p:cNvSpPr>
          <p:nvPr>
            <p:ph type="title"/>
          </p:nvPr>
        </p:nvSpPr>
        <p:spPr>
          <a:xfrm>
            <a:off x="442914" y="1002896"/>
            <a:ext cx="11288839" cy="1907457"/>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8B7FB"/>
              </a:buClr>
              <a:buSzPts val="3800"/>
              <a:buFont typeface="Verdana"/>
              <a:buNone/>
              <a:defRPr sz="5067">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0"/>
          <p:cNvSpPr txBox="1">
            <a:spLocks noGrp="1"/>
          </p:cNvSpPr>
          <p:nvPr>
            <p:ph type="body" idx="1"/>
          </p:nvPr>
        </p:nvSpPr>
        <p:spPr>
          <a:xfrm>
            <a:off x="455526" y="258097"/>
            <a:ext cx="11288839" cy="590551"/>
          </a:xfrm>
          <a:prstGeom prst="rect">
            <a:avLst/>
          </a:prstGeom>
          <a:noFill/>
          <a:ln>
            <a:noFill/>
          </a:ln>
        </p:spPr>
        <p:txBody>
          <a:bodyPr spcFirstLastPara="1" wrap="square" lIns="0" tIns="34275" rIns="0" bIns="34275" anchor="t" anchorCtr="0">
            <a:normAutofit/>
          </a:bodyPr>
          <a:lstStyle>
            <a:lvl1pPr marL="609585" lvl="0" indent="-304792" algn="l">
              <a:lnSpc>
                <a:spcPct val="100000"/>
              </a:lnSpc>
              <a:spcBef>
                <a:spcPts val="0"/>
              </a:spcBef>
              <a:spcAft>
                <a:spcPts val="0"/>
              </a:spcAft>
              <a:buSzPts val="1400"/>
              <a:buNone/>
              <a:defRPr sz="1867" b="1" i="0">
                <a:solidFill>
                  <a:schemeClr val="lt1"/>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2" name="Google Shape;112;p20"/>
          <p:cNvSpPr txBox="1">
            <a:spLocks noGrp="1"/>
          </p:cNvSpPr>
          <p:nvPr>
            <p:ph type="body" idx="2"/>
          </p:nvPr>
        </p:nvSpPr>
        <p:spPr>
          <a:xfrm>
            <a:off x="442914" y="3215405"/>
            <a:ext cx="11288839" cy="2418481"/>
          </a:xfrm>
          <a:prstGeom prst="rect">
            <a:avLst/>
          </a:prstGeom>
          <a:noFill/>
          <a:ln>
            <a:noFill/>
          </a:ln>
        </p:spPr>
        <p:txBody>
          <a:bodyPr spcFirstLastPara="1" wrap="square" lIns="0" tIns="34275" rIns="0" bIns="34275" anchor="t" anchorCtr="0">
            <a:normAutofit/>
          </a:bodyPr>
          <a:lstStyle>
            <a:lvl1pPr marL="609585" lvl="0" indent="-304792" algn="l">
              <a:lnSpc>
                <a:spcPct val="100000"/>
              </a:lnSpc>
              <a:spcBef>
                <a:spcPts val="0"/>
              </a:spcBef>
              <a:spcAft>
                <a:spcPts val="0"/>
              </a:spcAft>
              <a:buSzPts val="2300"/>
              <a:buNone/>
              <a:defRPr sz="3067" b="0" i="0">
                <a:solidFill>
                  <a:schemeClr val="dk1"/>
                </a:solidFill>
                <a:latin typeface="Georgia"/>
                <a:ea typeface="Georgia"/>
                <a:cs typeface="Georgia"/>
                <a:sym typeface="Georgia"/>
              </a:defRPr>
            </a:lvl1pPr>
            <a:lvl2pPr marL="1219170" lvl="1" indent="-304792" algn="l">
              <a:lnSpc>
                <a:spcPct val="100000"/>
              </a:lnSpc>
              <a:spcBef>
                <a:spcPts val="667"/>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3" name="Google Shape;113;p20"/>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0"/>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15" name="Google Shape;115;p20"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116" name="Google Shape;116;p20"/>
          <p:cNvSpPr txBox="1">
            <a:spLocks noGrp="1"/>
          </p:cNvSpPr>
          <p:nvPr>
            <p:ph type="body" idx="3"/>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117"/>
        <p:cNvGrpSpPr/>
        <p:nvPr/>
      </p:nvGrpSpPr>
      <p:grpSpPr>
        <a:xfrm>
          <a:off x="0" y="0"/>
          <a:ext cx="0" cy="0"/>
          <a:chOff x="0" y="0"/>
          <a:chExt cx="0" cy="0"/>
        </a:xfrm>
      </p:grpSpPr>
      <p:sp>
        <p:nvSpPr>
          <p:cNvPr id="118" name="Google Shape;118;p21"/>
          <p:cNvSpPr/>
          <p:nvPr/>
        </p:nvSpPr>
        <p:spPr>
          <a:xfrm>
            <a:off x="0" y="1"/>
            <a:ext cx="12192000" cy="1828800"/>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19" name="Google Shape;119;p21"/>
          <p:cNvSpPr txBox="1">
            <a:spLocks noGrp="1"/>
          </p:cNvSpPr>
          <p:nvPr>
            <p:ph type="title"/>
          </p:nvPr>
        </p:nvSpPr>
        <p:spPr>
          <a:xfrm>
            <a:off x="442913" y="421003"/>
            <a:ext cx="11288859" cy="1199979"/>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8B7FB"/>
              </a:buClr>
              <a:buSzPts val="3800"/>
              <a:buFont typeface="Verdana"/>
              <a:buNone/>
              <a:defRPr sz="5067">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21"/>
          <p:cNvSpPr txBox="1">
            <a:spLocks noGrp="1"/>
          </p:cNvSpPr>
          <p:nvPr>
            <p:ph type="body" idx="1"/>
          </p:nvPr>
        </p:nvSpPr>
        <p:spPr>
          <a:xfrm>
            <a:off x="457200" y="1994767"/>
            <a:ext cx="11274552" cy="3856039"/>
          </a:xfrm>
          <a:prstGeom prst="rect">
            <a:avLst/>
          </a:prstGeom>
          <a:noFill/>
          <a:ln>
            <a:noFill/>
          </a:ln>
        </p:spPr>
        <p:txBody>
          <a:bodyPr spcFirstLastPara="1" wrap="square" lIns="0" tIns="34275" rIns="0" bIns="34275" anchor="t" anchorCtr="0">
            <a:normAutofit/>
          </a:bodyPr>
          <a:lstStyle>
            <a:lvl1pPr marL="609585" lvl="0" indent="-507987" algn="l">
              <a:lnSpc>
                <a:spcPct val="100000"/>
              </a:lnSpc>
              <a:spcBef>
                <a:spcPts val="0"/>
              </a:spcBef>
              <a:spcAft>
                <a:spcPts val="0"/>
              </a:spcAft>
              <a:buSzPts val="2400"/>
              <a:buChar char="•"/>
              <a:defRPr sz="3200" b="0" i="0">
                <a:solidFill>
                  <a:schemeClr val="dk1"/>
                </a:solidFill>
                <a:latin typeface="Georgia"/>
                <a:ea typeface="Georgia"/>
                <a:cs typeface="Georgia"/>
                <a:sym typeface="Georgia"/>
              </a:defRPr>
            </a:lvl1pPr>
            <a:lvl2pPr marL="1219170" lvl="1" indent="-507987" algn="l">
              <a:lnSpc>
                <a:spcPct val="100000"/>
              </a:lnSpc>
              <a:spcBef>
                <a:spcPts val="667"/>
              </a:spcBef>
              <a:spcAft>
                <a:spcPts val="0"/>
              </a:spcAft>
              <a:buSzPts val="2400"/>
              <a:buChar char="–"/>
              <a:defRPr sz="3200" b="0" i="0">
                <a:solidFill>
                  <a:schemeClr val="dk1"/>
                </a:solidFill>
                <a:latin typeface="Georgia"/>
                <a:ea typeface="Georgia"/>
                <a:cs typeface="Georgia"/>
                <a:sym typeface="Georgia"/>
              </a:defRPr>
            </a:lvl2pPr>
            <a:lvl3pPr marL="1828754" lvl="2" indent="-507987" algn="l">
              <a:lnSpc>
                <a:spcPct val="100000"/>
              </a:lnSpc>
              <a:spcBef>
                <a:spcPts val="667"/>
              </a:spcBef>
              <a:spcAft>
                <a:spcPts val="0"/>
              </a:spcAft>
              <a:buSzPts val="2400"/>
              <a:buChar char="•"/>
              <a:defRPr sz="3200" b="0" i="0">
                <a:solidFill>
                  <a:schemeClr val="dk1"/>
                </a:solidFill>
                <a:latin typeface="Georgia"/>
                <a:ea typeface="Georgia"/>
                <a:cs typeface="Georgia"/>
                <a:sym typeface="Georgia"/>
              </a:defRPr>
            </a:lvl3pPr>
            <a:lvl4pPr marL="2438339" lvl="3" indent="-423323" algn="l">
              <a:lnSpc>
                <a:spcPct val="100000"/>
              </a:lnSpc>
              <a:spcBef>
                <a:spcPts val="667"/>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1" name="Google Shape;121;p21"/>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1"/>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23" name="Google Shape;123;p21"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124" name="Google Shape;124;p21"/>
          <p:cNvSpPr txBox="1">
            <a:spLocks noGrp="1"/>
          </p:cNvSpPr>
          <p:nvPr>
            <p:ph type="body" idx="2"/>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Divider 1">
  <p:cSld name="Divider 1">
    <p:spTree>
      <p:nvGrpSpPr>
        <p:cNvPr id="1" name="Shape 125"/>
        <p:cNvGrpSpPr/>
        <p:nvPr/>
      </p:nvGrpSpPr>
      <p:grpSpPr>
        <a:xfrm>
          <a:off x="0" y="0"/>
          <a:ext cx="0" cy="0"/>
          <a:chOff x="0" y="0"/>
          <a:chExt cx="0" cy="0"/>
        </a:xfrm>
      </p:grpSpPr>
      <p:sp>
        <p:nvSpPr>
          <p:cNvPr id="126" name="Google Shape;126;p22"/>
          <p:cNvSpPr/>
          <p:nvPr/>
        </p:nvSpPr>
        <p:spPr>
          <a:xfrm>
            <a:off x="0" y="0"/>
            <a:ext cx="5684128" cy="6858000"/>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27" name="Google Shape;127;p22"/>
          <p:cNvSpPr txBox="1">
            <a:spLocks noGrp="1"/>
          </p:cNvSpPr>
          <p:nvPr>
            <p:ph type="ctrTitle"/>
          </p:nvPr>
        </p:nvSpPr>
        <p:spPr>
          <a:xfrm>
            <a:off x="629265" y="1296527"/>
            <a:ext cx="4425600" cy="1999200"/>
          </a:xfrm>
          <a:prstGeom prst="rect">
            <a:avLst/>
          </a:prstGeom>
          <a:noFill/>
          <a:ln>
            <a:noFill/>
          </a:ln>
        </p:spPr>
        <p:txBody>
          <a:bodyPr spcFirstLastPara="1" wrap="square" lIns="0" tIns="34275" rIns="0" bIns="34275" anchor="b" anchorCtr="0">
            <a:normAutofit/>
          </a:bodyPr>
          <a:lstStyle>
            <a:lvl1pPr lvl="0" algn="ctr">
              <a:lnSpc>
                <a:spcPct val="90000"/>
              </a:lnSpc>
              <a:spcBef>
                <a:spcPts val="0"/>
              </a:spcBef>
              <a:spcAft>
                <a:spcPts val="0"/>
              </a:spcAft>
              <a:buClr>
                <a:srgbClr val="18B7FB"/>
              </a:buClr>
              <a:buSzPts val="3000"/>
              <a:buFont typeface="Verdana"/>
              <a:buNone/>
              <a:defRPr sz="4000">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2"/>
          <p:cNvSpPr txBox="1">
            <a:spLocks noGrp="1"/>
          </p:cNvSpPr>
          <p:nvPr>
            <p:ph type="subTitle" idx="1"/>
          </p:nvPr>
        </p:nvSpPr>
        <p:spPr>
          <a:xfrm>
            <a:off x="629266" y="3295724"/>
            <a:ext cx="4425597" cy="1655761"/>
          </a:xfrm>
          <a:prstGeom prst="rect">
            <a:avLst/>
          </a:prstGeom>
          <a:noFill/>
          <a:ln>
            <a:noFill/>
          </a:ln>
        </p:spPr>
        <p:txBody>
          <a:bodyPr spcFirstLastPara="1" wrap="square" lIns="0" tIns="34275" rIns="0" bIns="34275" anchor="t" anchorCtr="0">
            <a:normAutofit/>
          </a:bodyPr>
          <a:lstStyle>
            <a:lvl1pPr lvl="0" algn="ctr">
              <a:lnSpc>
                <a:spcPct val="100000"/>
              </a:lnSpc>
              <a:spcBef>
                <a:spcPts val="0"/>
              </a:spcBef>
              <a:spcAft>
                <a:spcPts val="0"/>
              </a:spcAft>
              <a:buSzPts val="1800"/>
              <a:buNone/>
              <a:defRPr sz="2400" b="0" i="0">
                <a:solidFill>
                  <a:schemeClr val="lt1"/>
                </a:solidFill>
                <a:latin typeface="Georgia"/>
                <a:ea typeface="Georgia"/>
                <a:cs typeface="Georgia"/>
                <a:sym typeface="Georgia"/>
              </a:defRPr>
            </a:lvl1pPr>
            <a:lvl2pPr lvl="1" algn="ctr">
              <a:lnSpc>
                <a:spcPct val="100000"/>
              </a:lnSpc>
              <a:spcBef>
                <a:spcPts val="667"/>
              </a:spcBef>
              <a:spcAft>
                <a:spcPts val="0"/>
              </a:spcAft>
              <a:buSzPts val="1500"/>
              <a:buNone/>
              <a:defRPr sz="2000"/>
            </a:lvl2pPr>
            <a:lvl3pPr lvl="2" algn="ctr">
              <a:lnSpc>
                <a:spcPct val="100000"/>
              </a:lnSpc>
              <a:spcBef>
                <a:spcPts val="533"/>
              </a:spcBef>
              <a:spcAft>
                <a:spcPts val="0"/>
              </a:spcAft>
              <a:buSzPts val="1400"/>
              <a:buNone/>
              <a:defRPr sz="1867"/>
            </a:lvl3pPr>
            <a:lvl4pPr lvl="3" algn="ctr">
              <a:lnSpc>
                <a:spcPct val="100000"/>
              </a:lnSpc>
              <a:spcBef>
                <a:spcPts val="533"/>
              </a:spcBef>
              <a:spcAft>
                <a:spcPts val="0"/>
              </a:spcAft>
              <a:buSzPts val="1200"/>
              <a:buNone/>
              <a:defRPr sz="1600"/>
            </a:lvl4pPr>
            <a:lvl5pPr lvl="4" algn="ctr">
              <a:lnSpc>
                <a:spcPct val="10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pic>
        <p:nvPicPr>
          <p:cNvPr id="129" name="Google Shape;129;p22" descr="Icon&#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0825" y="276759"/>
            <a:ext cx="1589241" cy="33109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Medium media">
  <p:cSld name="Medium media">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42912" y="1002895"/>
            <a:ext cx="4956048" cy="1490924"/>
          </a:xfrm>
          <a:prstGeom prst="rect">
            <a:avLst/>
          </a:prstGeom>
          <a:noFill/>
          <a:ln>
            <a:noFill/>
          </a:ln>
        </p:spPr>
        <p:txBody>
          <a:bodyPr spcFirstLastPara="1" wrap="square" lIns="0" tIns="34275" rIns="0" bIns="34275" anchor="t" anchorCtr="0">
            <a:normAutofit/>
          </a:bodyPr>
          <a:lstStyle>
            <a:lvl1pPr lvl="0" algn="l">
              <a:lnSpc>
                <a:spcPct val="90000"/>
              </a:lnSpc>
              <a:spcBef>
                <a:spcPts val="0"/>
              </a:spcBef>
              <a:spcAft>
                <a:spcPts val="0"/>
              </a:spcAft>
              <a:buClr>
                <a:srgbClr val="123D80"/>
              </a:buClr>
              <a:buSzPts val="3800"/>
              <a:buFont typeface="Verdana"/>
              <a:buNone/>
              <a:defRPr sz="5067">
                <a:solidFill>
                  <a:srgbClr val="123D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3"/>
          <p:cNvSpPr txBox="1">
            <a:spLocks noGrp="1"/>
          </p:cNvSpPr>
          <p:nvPr>
            <p:ph type="body" idx="1"/>
          </p:nvPr>
        </p:nvSpPr>
        <p:spPr>
          <a:xfrm>
            <a:off x="4989025" y="758963"/>
            <a:ext cx="4943600" cy="590400"/>
          </a:xfrm>
          <a:prstGeom prst="rect">
            <a:avLst/>
          </a:prstGeom>
          <a:noFill/>
          <a:ln>
            <a:noFill/>
          </a:ln>
        </p:spPr>
        <p:txBody>
          <a:bodyPr spcFirstLastPara="1" wrap="square" lIns="0" tIns="34275" rIns="0" bIns="34275" anchor="t" anchorCtr="0">
            <a:normAutofit/>
          </a:bodyPr>
          <a:lstStyle>
            <a:lvl1pPr marL="609585" lvl="0" indent="-304792" algn="l">
              <a:lnSpc>
                <a:spcPct val="100000"/>
              </a:lnSpc>
              <a:spcBef>
                <a:spcPts val="0"/>
              </a:spcBef>
              <a:spcAft>
                <a:spcPts val="0"/>
              </a:spcAft>
              <a:buSzPts val="1400"/>
              <a:buNone/>
              <a:defRPr sz="1867" b="1" i="0">
                <a:solidFill>
                  <a:schemeClr val="dk2"/>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3" name="Google Shape;133;p23"/>
          <p:cNvSpPr txBox="1">
            <a:spLocks noGrp="1"/>
          </p:cNvSpPr>
          <p:nvPr>
            <p:ph type="body" idx="2"/>
          </p:nvPr>
        </p:nvSpPr>
        <p:spPr>
          <a:xfrm>
            <a:off x="3435245" y="3273981"/>
            <a:ext cx="4956000" cy="3066800"/>
          </a:xfrm>
          <a:prstGeom prst="rect">
            <a:avLst/>
          </a:prstGeom>
          <a:noFill/>
          <a:ln>
            <a:noFill/>
          </a:ln>
        </p:spPr>
        <p:txBody>
          <a:bodyPr spcFirstLastPara="1" wrap="square" lIns="0" tIns="34275" rIns="0" bIns="34275" anchor="t" anchorCtr="0">
            <a:normAutofit/>
          </a:bodyPr>
          <a:lstStyle>
            <a:lvl1pPr marL="609585" marR="0" lvl="0" indent="-304792" algn="l">
              <a:lnSpc>
                <a:spcPct val="100000"/>
              </a:lnSpc>
              <a:spcBef>
                <a:spcPts val="0"/>
              </a:spcBef>
              <a:spcAft>
                <a:spcPts val="0"/>
              </a:spcAft>
              <a:buClr>
                <a:schemeClr val="dk1"/>
              </a:buClr>
              <a:buSzPts val="1200"/>
              <a:buFont typeface="Arial"/>
              <a:buNone/>
              <a:defRPr sz="1600" b="0" i="0">
                <a:solidFill>
                  <a:schemeClr val="dk1"/>
                </a:solidFill>
                <a:latin typeface="Verdana"/>
                <a:ea typeface="Verdana"/>
                <a:cs typeface="Verdana"/>
                <a:sym typeface="Verdana"/>
              </a:defRPr>
            </a:lvl1pPr>
            <a:lvl2pPr marL="1219170" lvl="1" indent="-304792" algn="l">
              <a:lnSpc>
                <a:spcPct val="100000"/>
              </a:lnSpc>
              <a:spcBef>
                <a:spcPts val="667"/>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4" name="Google Shape;134;p23"/>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3"/>
          <p:cNvSpPr txBox="1">
            <a:spLocks noGrp="1"/>
          </p:cNvSpPr>
          <p:nvPr>
            <p:ph type="sldNum" idx="12"/>
          </p:nvPr>
        </p:nvSpPr>
        <p:spPr>
          <a:xfrm rot="60000">
            <a:off x="11365985" y="6502181"/>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6" name="Google Shape;136;p23"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137" name="Google Shape;137;p23"/>
          <p:cNvSpPr txBox="1">
            <a:spLocks noGrp="1"/>
          </p:cNvSpPr>
          <p:nvPr>
            <p:ph type="body" idx="3"/>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Q&amp;A">
  <p:cSld name="Q&amp;A">
    <p:spTree>
      <p:nvGrpSpPr>
        <p:cNvPr id="1" name="Shape 138"/>
        <p:cNvGrpSpPr/>
        <p:nvPr/>
      </p:nvGrpSpPr>
      <p:grpSpPr>
        <a:xfrm>
          <a:off x="0" y="0"/>
          <a:ext cx="0" cy="0"/>
          <a:chOff x="0" y="0"/>
          <a:chExt cx="0" cy="0"/>
        </a:xfrm>
      </p:grpSpPr>
      <p:sp>
        <p:nvSpPr>
          <p:cNvPr id="139" name="Google Shape;139;p24"/>
          <p:cNvSpPr>
            <a:spLocks noGrp="1"/>
          </p:cNvSpPr>
          <p:nvPr>
            <p:ph type="pic" idx="2"/>
          </p:nvPr>
        </p:nvSpPr>
        <p:spPr>
          <a:xfrm>
            <a:off x="6105785" y="0"/>
            <a:ext cx="6095999" cy="6858000"/>
          </a:xfrm>
          <a:prstGeom prst="rect">
            <a:avLst/>
          </a:prstGeom>
          <a:noFill/>
          <a:ln>
            <a:noFill/>
          </a:ln>
        </p:spPr>
        <p:txBody>
          <a:bodyPr spcFirstLastPara="1" wrap="square" lIns="0" tIns="34275" rIns="0" bIns="34275" anchor="t" anchorCtr="0">
            <a:noAutofit/>
          </a:bodyPr>
          <a:lstStyle>
            <a:lvl1pPr marR="0" lvl="0" algn="l" rtl="0">
              <a:lnSpc>
                <a:spcPct val="100000"/>
              </a:lnSpc>
              <a:spcBef>
                <a:spcPts val="0"/>
              </a:spcBef>
              <a:spcAft>
                <a:spcPts val="0"/>
              </a:spcAft>
              <a:buClr>
                <a:schemeClr val="dk1"/>
              </a:buClr>
              <a:buSzPts val="1400"/>
              <a:buFont typeface="Arial"/>
              <a:buNone/>
              <a:defRPr sz="1867" b="1" i="0" u="none" strike="noStrike" cap="none">
                <a:solidFill>
                  <a:schemeClr val="lt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140" name="Google Shape;140;p24"/>
          <p:cNvSpPr/>
          <p:nvPr/>
        </p:nvSpPr>
        <p:spPr>
          <a:xfrm>
            <a:off x="0" y="0"/>
            <a:ext cx="6096000" cy="6858000"/>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41" name="Google Shape;141;p24"/>
          <p:cNvSpPr txBox="1">
            <a:spLocks noGrp="1"/>
          </p:cNvSpPr>
          <p:nvPr>
            <p:ph type="ctrTitle"/>
          </p:nvPr>
        </p:nvSpPr>
        <p:spPr>
          <a:xfrm>
            <a:off x="917128" y="2429393"/>
            <a:ext cx="4425600" cy="1999200"/>
          </a:xfrm>
          <a:prstGeom prst="rect">
            <a:avLst/>
          </a:prstGeom>
          <a:noFill/>
          <a:ln>
            <a:noFill/>
          </a:ln>
        </p:spPr>
        <p:txBody>
          <a:bodyPr spcFirstLastPara="1" wrap="square" lIns="0" tIns="34275" rIns="0" bIns="34275" anchor="b" anchorCtr="0">
            <a:normAutofit/>
          </a:bodyPr>
          <a:lstStyle>
            <a:lvl1pPr lvl="0" algn="ctr">
              <a:lnSpc>
                <a:spcPct val="90000"/>
              </a:lnSpc>
              <a:spcBef>
                <a:spcPts val="0"/>
              </a:spcBef>
              <a:spcAft>
                <a:spcPts val="0"/>
              </a:spcAft>
              <a:buClr>
                <a:srgbClr val="18B7FB"/>
              </a:buClr>
              <a:buSzPts val="6000"/>
              <a:buFont typeface="Verdana"/>
              <a:buNone/>
              <a:defRPr sz="8000">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2" name="Google Shape;142;p24" descr="Icon&#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0825" y="276759"/>
            <a:ext cx="1589241" cy="33109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Thank You">
  <p:cSld name="1_Thank You">
    <p:spTree>
      <p:nvGrpSpPr>
        <p:cNvPr id="1" name="Shape 143"/>
        <p:cNvGrpSpPr/>
        <p:nvPr/>
      </p:nvGrpSpPr>
      <p:grpSpPr>
        <a:xfrm>
          <a:off x="0" y="0"/>
          <a:ext cx="0" cy="0"/>
          <a:chOff x="0" y="0"/>
          <a:chExt cx="0" cy="0"/>
        </a:xfrm>
      </p:grpSpPr>
      <p:sp>
        <p:nvSpPr>
          <p:cNvPr id="144" name="Google Shape;144;p25"/>
          <p:cNvSpPr/>
          <p:nvPr/>
        </p:nvSpPr>
        <p:spPr>
          <a:xfrm>
            <a:off x="0" y="4369111"/>
            <a:ext cx="12192000" cy="2488891"/>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Verdana"/>
              <a:ea typeface="Verdana"/>
              <a:cs typeface="Verdana"/>
              <a:sym typeface="Verdana"/>
            </a:endParaRPr>
          </a:p>
        </p:txBody>
      </p:sp>
      <p:pic>
        <p:nvPicPr>
          <p:cNvPr id="145" name="Google Shape;145;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8761" y="387456"/>
            <a:ext cx="2387000" cy="502817"/>
          </a:xfrm>
          <a:prstGeom prst="rect">
            <a:avLst/>
          </a:prstGeom>
          <a:noFill/>
          <a:ln>
            <a:noFill/>
          </a:ln>
        </p:spPr>
      </p:pic>
      <p:sp>
        <p:nvSpPr>
          <p:cNvPr id="146" name="Google Shape;146;p25"/>
          <p:cNvSpPr txBox="1">
            <a:spLocks noGrp="1"/>
          </p:cNvSpPr>
          <p:nvPr>
            <p:ph type="body" idx="1"/>
          </p:nvPr>
        </p:nvSpPr>
        <p:spPr>
          <a:xfrm>
            <a:off x="0" y="4163611"/>
            <a:ext cx="12192000" cy="1016800"/>
          </a:xfrm>
          <a:prstGeom prst="rect">
            <a:avLst/>
          </a:prstGeom>
          <a:noFill/>
          <a:ln>
            <a:noFill/>
          </a:ln>
        </p:spPr>
        <p:txBody>
          <a:bodyPr spcFirstLastPara="1" wrap="square" lIns="0" tIns="34275" rIns="0" bIns="34275" anchor="b" anchorCtr="0">
            <a:noAutofit/>
          </a:bodyPr>
          <a:lstStyle>
            <a:lvl1pPr marL="609585" lvl="0" indent="-304792" algn="ctr">
              <a:lnSpc>
                <a:spcPct val="90000"/>
              </a:lnSpc>
              <a:spcBef>
                <a:spcPts val="0"/>
              </a:spcBef>
              <a:spcAft>
                <a:spcPts val="0"/>
              </a:spcAft>
              <a:buSzPts val="4100"/>
              <a:buFont typeface="Verdana"/>
              <a:buNone/>
              <a:defRPr sz="5467" b="1" i="0">
                <a:solidFill>
                  <a:schemeClr val="lt1"/>
                </a:solidFill>
                <a:latin typeface="Verdana"/>
                <a:ea typeface="Verdana"/>
                <a:cs typeface="Verdana"/>
                <a:sym typeface="Verdana"/>
              </a:defRPr>
            </a:lvl1pPr>
            <a:lvl2pPr marL="1219170" lvl="1" indent="-304792" algn="l">
              <a:lnSpc>
                <a:spcPct val="100000"/>
              </a:lnSpc>
              <a:spcBef>
                <a:spcPts val="667"/>
              </a:spcBef>
              <a:spcAft>
                <a:spcPts val="0"/>
              </a:spcAft>
              <a:buSzPts val="3800"/>
              <a:buFont typeface="Arial"/>
              <a:buNone/>
              <a:defRPr sz="5067" b="0" i="0">
                <a:solidFill>
                  <a:schemeClr val="lt1"/>
                </a:solidFill>
                <a:latin typeface="Arial"/>
                <a:ea typeface="Arial"/>
                <a:cs typeface="Arial"/>
                <a:sym typeface="Arial"/>
              </a:defRPr>
            </a:lvl2pPr>
            <a:lvl3pPr marL="1828754" lvl="2" indent="-304792" algn="l">
              <a:lnSpc>
                <a:spcPct val="100000"/>
              </a:lnSpc>
              <a:spcBef>
                <a:spcPts val="533"/>
              </a:spcBef>
              <a:spcAft>
                <a:spcPts val="0"/>
              </a:spcAft>
              <a:buSzPts val="3800"/>
              <a:buFont typeface="Arial"/>
              <a:buNone/>
              <a:defRPr sz="5067" b="0" i="0">
                <a:solidFill>
                  <a:schemeClr val="lt1"/>
                </a:solidFill>
                <a:latin typeface="Arial"/>
                <a:ea typeface="Arial"/>
                <a:cs typeface="Arial"/>
                <a:sym typeface="Arial"/>
              </a:defRPr>
            </a:lvl3pPr>
            <a:lvl4pPr marL="2438339" lvl="3" indent="-304792" algn="l">
              <a:lnSpc>
                <a:spcPct val="100000"/>
              </a:lnSpc>
              <a:spcBef>
                <a:spcPts val="533"/>
              </a:spcBef>
              <a:spcAft>
                <a:spcPts val="0"/>
              </a:spcAft>
              <a:buSzPts val="3800"/>
              <a:buFont typeface="Arial"/>
              <a:buNone/>
              <a:defRPr sz="5067" b="0" i="0">
                <a:solidFill>
                  <a:schemeClr val="lt1"/>
                </a:solidFill>
                <a:latin typeface="Arial"/>
                <a:ea typeface="Arial"/>
                <a:cs typeface="Arial"/>
                <a:sym typeface="Arial"/>
              </a:defRPr>
            </a:lvl4pPr>
            <a:lvl5pPr marL="3047924" lvl="4" indent="-304792" algn="l">
              <a:lnSpc>
                <a:spcPct val="100000"/>
              </a:lnSpc>
              <a:spcBef>
                <a:spcPts val="533"/>
              </a:spcBef>
              <a:spcAft>
                <a:spcPts val="0"/>
              </a:spcAft>
              <a:buSzPts val="3800"/>
              <a:buFont typeface="Arial"/>
              <a:buNone/>
              <a:defRPr sz="5067" b="0" i="0">
                <a:solidFill>
                  <a:schemeClr val="lt1"/>
                </a:solidFill>
                <a:latin typeface="Arial"/>
                <a:ea typeface="Arial"/>
                <a:cs typeface="Arial"/>
                <a:sym typeface="Aria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47" name="Google Shape;147;p25"/>
          <p:cNvSpPr txBox="1">
            <a:spLocks noGrp="1"/>
          </p:cNvSpPr>
          <p:nvPr>
            <p:ph type="body" idx="2"/>
          </p:nvPr>
        </p:nvSpPr>
        <p:spPr>
          <a:xfrm>
            <a:off x="3094832" y="5285841"/>
            <a:ext cx="6002337" cy="1016772"/>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SzPts val="2300"/>
              <a:buNone/>
              <a:defRPr sz="3067" b="0" i="0">
                <a:solidFill>
                  <a:schemeClr val="lt1"/>
                </a:solidFill>
                <a:latin typeface="Georgia"/>
                <a:ea typeface="Georgia"/>
                <a:cs typeface="Georgia"/>
                <a:sym typeface="Georgia"/>
              </a:defRPr>
            </a:lvl1pPr>
            <a:lvl2pPr marL="1219170" lvl="1" indent="-304792" algn="l">
              <a:lnSpc>
                <a:spcPct val="100000"/>
              </a:lnSpc>
              <a:spcBef>
                <a:spcPts val="667"/>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Presenters Dark Blue">
  <p:cSld name="Presenters Dark Blue">
    <p:spTree>
      <p:nvGrpSpPr>
        <p:cNvPr id="1" name="Shape 148"/>
        <p:cNvGrpSpPr/>
        <p:nvPr/>
      </p:nvGrpSpPr>
      <p:grpSpPr>
        <a:xfrm>
          <a:off x="0" y="0"/>
          <a:ext cx="0" cy="0"/>
          <a:chOff x="0" y="0"/>
          <a:chExt cx="0" cy="0"/>
        </a:xfrm>
      </p:grpSpPr>
      <p:sp>
        <p:nvSpPr>
          <p:cNvPr id="149" name="Google Shape;149;p26"/>
          <p:cNvSpPr/>
          <p:nvPr/>
        </p:nvSpPr>
        <p:spPr>
          <a:xfrm>
            <a:off x="0" y="1"/>
            <a:ext cx="12192000" cy="6284423"/>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50" name="Google Shape;150;p26"/>
          <p:cNvSpPr txBox="1">
            <a:spLocks noGrp="1"/>
          </p:cNvSpPr>
          <p:nvPr>
            <p:ph type="title"/>
          </p:nvPr>
        </p:nvSpPr>
        <p:spPr>
          <a:xfrm>
            <a:off x="443175" y="78941"/>
            <a:ext cx="11288579" cy="855123"/>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8B7FB"/>
              </a:buClr>
              <a:buSzPts val="2600"/>
              <a:buFont typeface="Verdana"/>
              <a:buNone/>
              <a:defRPr>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51" name="Google Shape;151;p26"/>
          <p:cNvCxnSpPr/>
          <p:nvPr/>
        </p:nvCxnSpPr>
        <p:spPr>
          <a:xfrm>
            <a:off x="0" y="944004"/>
            <a:ext cx="12192000" cy="0"/>
          </a:xfrm>
          <a:prstGeom prst="straightConnector1">
            <a:avLst/>
          </a:prstGeom>
          <a:noFill/>
          <a:ln w="9525" cap="flat" cmpd="sng">
            <a:solidFill>
              <a:schemeClr val="lt1"/>
            </a:solidFill>
            <a:prstDash val="solid"/>
            <a:miter lim="800000"/>
            <a:headEnd type="none" w="sm" len="sm"/>
            <a:tailEnd type="none" w="sm" len="sm"/>
          </a:ln>
        </p:spPr>
      </p:cxnSp>
      <p:sp>
        <p:nvSpPr>
          <p:cNvPr id="152" name="Google Shape;152;p26"/>
          <p:cNvSpPr>
            <a:spLocks noGrp="1"/>
          </p:cNvSpPr>
          <p:nvPr>
            <p:ph type="pic" idx="2"/>
          </p:nvPr>
        </p:nvSpPr>
        <p:spPr>
          <a:xfrm>
            <a:off x="4724399"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153" name="Google Shape;153;p26"/>
          <p:cNvSpPr>
            <a:spLocks noGrp="1"/>
          </p:cNvSpPr>
          <p:nvPr>
            <p:ph type="pic" idx="3"/>
          </p:nvPr>
        </p:nvSpPr>
        <p:spPr>
          <a:xfrm>
            <a:off x="990600"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154" name="Google Shape;154;p26"/>
          <p:cNvSpPr>
            <a:spLocks noGrp="1"/>
          </p:cNvSpPr>
          <p:nvPr>
            <p:ph type="pic" idx="4"/>
          </p:nvPr>
        </p:nvSpPr>
        <p:spPr>
          <a:xfrm>
            <a:off x="8458197"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155" name="Google Shape;155;p26"/>
          <p:cNvSpPr txBox="1">
            <a:spLocks noGrp="1"/>
          </p:cNvSpPr>
          <p:nvPr>
            <p:ph type="body" idx="1"/>
          </p:nvPr>
        </p:nvSpPr>
        <p:spPr>
          <a:xfrm>
            <a:off x="4353099"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rgbClr val="18B7FB"/>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6" name="Google Shape;156;p26"/>
          <p:cNvSpPr txBox="1">
            <a:spLocks noGrp="1"/>
          </p:cNvSpPr>
          <p:nvPr>
            <p:ph type="body" idx="5"/>
          </p:nvPr>
        </p:nvSpPr>
        <p:spPr>
          <a:xfrm>
            <a:off x="4353099"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SzPts val="1400"/>
              <a:buNone/>
              <a:defRPr sz="1867" b="0" i="0">
                <a:solidFill>
                  <a:schemeClr val="lt1"/>
                </a:solidFill>
                <a:latin typeface="Georgia"/>
                <a:ea typeface="Georgia"/>
                <a:cs typeface="Georgia"/>
                <a:sym typeface="Georgia"/>
              </a:defRPr>
            </a:lvl1pPr>
            <a:lvl2pPr marL="1219170" lvl="1" indent="-304792" algn="l">
              <a:lnSpc>
                <a:spcPct val="100000"/>
              </a:lnSpc>
              <a:spcBef>
                <a:spcPts val="533"/>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7" name="Google Shape;157;p26"/>
          <p:cNvSpPr txBox="1">
            <a:spLocks noGrp="1"/>
          </p:cNvSpPr>
          <p:nvPr>
            <p:ph type="body" idx="6"/>
          </p:nvPr>
        </p:nvSpPr>
        <p:spPr>
          <a:xfrm>
            <a:off x="591099"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rgbClr val="18B7FB"/>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8" name="Google Shape;158;p26"/>
          <p:cNvSpPr txBox="1">
            <a:spLocks noGrp="1"/>
          </p:cNvSpPr>
          <p:nvPr>
            <p:ph type="body" idx="7"/>
          </p:nvPr>
        </p:nvSpPr>
        <p:spPr>
          <a:xfrm>
            <a:off x="591099"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SzPts val="1400"/>
              <a:buNone/>
              <a:defRPr sz="1867" b="0" i="0">
                <a:solidFill>
                  <a:schemeClr val="lt1"/>
                </a:solidFill>
                <a:latin typeface="Georgia"/>
                <a:ea typeface="Georgia"/>
                <a:cs typeface="Georgia"/>
                <a:sym typeface="Georgia"/>
              </a:defRPr>
            </a:lvl1pPr>
            <a:lvl2pPr marL="1219170" lvl="1" indent="-304792" algn="l">
              <a:lnSpc>
                <a:spcPct val="100000"/>
              </a:lnSpc>
              <a:spcBef>
                <a:spcPts val="533"/>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9" name="Google Shape;159;p26"/>
          <p:cNvSpPr txBox="1">
            <a:spLocks noGrp="1"/>
          </p:cNvSpPr>
          <p:nvPr>
            <p:ph type="body" idx="8"/>
          </p:nvPr>
        </p:nvSpPr>
        <p:spPr>
          <a:xfrm>
            <a:off x="8135390"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rgbClr val="18B7FB"/>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0" name="Google Shape;160;p26"/>
          <p:cNvSpPr txBox="1">
            <a:spLocks noGrp="1"/>
          </p:cNvSpPr>
          <p:nvPr>
            <p:ph type="body" idx="9"/>
          </p:nvPr>
        </p:nvSpPr>
        <p:spPr>
          <a:xfrm>
            <a:off x="8135390"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SzPts val="1400"/>
              <a:buNone/>
              <a:defRPr sz="1867" b="0" i="0">
                <a:solidFill>
                  <a:schemeClr val="lt1"/>
                </a:solidFill>
                <a:latin typeface="Georgia"/>
                <a:ea typeface="Georgia"/>
                <a:cs typeface="Georgia"/>
                <a:sym typeface="Georgia"/>
              </a:defRPr>
            </a:lvl1pPr>
            <a:lvl2pPr marL="1219170" lvl="1" indent="-304792" algn="l">
              <a:lnSpc>
                <a:spcPct val="100000"/>
              </a:lnSpc>
              <a:spcBef>
                <a:spcPts val="533"/>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1" name="Google Shape;161;p26"/>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6"/>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63" name="Google Shape;163;p26"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164" name="Google Shape;164;p26"/>
          <p:cNvSpPr txBox="1">
            <a:spLocks noGrp="1"/>
          </p:cNvSpPr>
          <p:nvPr>
            <p:ph type="body" idx="13"/>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126932155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1" y="1016001"/>
            <a:ext cx="11472737"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11472736"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60" y="1453704"/>
            <a:ext cx="11472737" cy="2088000"/>
          </a:xfrm>
        </p:spPr>
        <p:txBody>
          <a:body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11472736" cy="2088000"/>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231173734"/>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One Presenter Dark Blue">
  <p:cSld name="One Presenter Dark Blue">
    <p:spTree>
      <p:nvGrpSpPr>
        <p:cNvPr id="1" name="Shape 165"/>
        <p:cNvGrpSpPr/>
        <p:nvPr/>
      </p:nvGrpSpPr>
      <p:grpSpPr>
        <a:xfrm>
          <a:off x="0" y="0"/>
          <a:ext cx="0" cy="0"/>
          <a:chOff x="0" y="0"/>
          <a:chExt cx="0" cy="0"/>
        </a:xfrm>
      </p:grpSpPr>
      <p:sp>
        <p:nvSpPr>
          <p:cNvPr id="166" name="Google Shape;166;p27"/>
          <p:cNvSpPr/>
          <p:nvPr/>
        </p:nvSpPr>
        <p:spPr>
          <a:xfrm>
            <a:off x="0" y="1"/>
            <a:ext cx="12192000" cy="6284423"/>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67" name="Google Shape;167;p27"/>
          <p:cNvSpPr txBox="1">
            <a:spLocks noGrp="1"/>
          </p:cNvSpPr>
          <p:nvPr>
            <p:ph type="title"/>
          </p:nvPr>
        </p:nvSpPr>
        <p:spPr>
          <a:xfrm>
            <a:off x="443175" y="78941"/>
            <a:ext cx="11288579" cy="855123"/>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8B7FB"/>
              </a:buClr>
              <a:buSzPts val="2600"/>
              <a:buFont typeface="Verdana"/>
              <a:buNone/>
              <a:defRPr>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68" name="Google Shape;168;p27"/>
          <p:cNvCxnSpPr/>
          <p:nvPr/>
        </p:nvCxnSpPr>
        <p:spPr>
          <a:xfrm>
            <a:off x="0" y="944004"/>
            <a:ext cx="12192000" cy="0"/>
          </a:xfrm>
          <a:prstGeom prst="straightConnector1">
            <a:avLst/>
          </a:prstGeom>
          <a:noFill/>
          <a:ln w="9525" cap="flat" cmpd="sng">
            <a:solidFill>
              <a:schemeClr val="lt1"/>
            </a:solidFill>
            <a:prstDash val="solid"/>
            <a:miter lim="800000"/>
            <a:headEnd type="none" w="sm" len="sm"/>
            <a:tailEnd type="none" w="sm" len="sm"/>
          </a:ln>
        </p:spPr>
      </p:cxnSp>
      <p:sp>
        <p:nvSpPr>
          <p:cNvPr id="169" name="Google Shape;169;p27"/>
          <p:cNvSpPr>
            <a:spLocks noGrp="1"/>
          </p:cNvSpPr>
          <p:nvPr>
            <p:ph type="pic" idx="2"/>
          </p:nvPr>
        </p:nvSpPr>
        <p:spPr>
          <a:xfrm>
            <a:off x="990600" y="1518997"/>
            <a:ext cx="2743200" cy="2743200"/>
          </a:xfrm>
          <a:prstGeom prst="ellipse">
            <a:avLst/>
          </a:prstGeom>
          <a:solidFill>
            <a:schemeClr val="lt1"/>
          </a:solidFill>
          <a:ln>
            <a:noFill/>
          </a:ln>
        </p:spPr>
        <p:txBody>
          <a:bodyPr spcFirstLastPara="1" wrap="square" lIns="0" tIns="34275" rIns="0" bIns="34275" anchor="t" anchorCtr="0">
            <a:noAutofit/>
          </a:bodyPr>
          <a:lstStyle>
            <a:lvl1pPr marR="0" lvl="0" algn="ctr" rtl="0">
              <a:lnSpc>
                <a:spcPct val="100000"/>
              </a:lnSpc>
              <a:spcBef>
                <a:spcPts val="0"/>
              </a:spcBef>
              <a:spcAft>
                <a:spcPts val="0"/>
              </a:spcAft>
              <a:buClr>
                <a:schemeClr val="dk1"/>
              </a:buClr>
              <a:buSzPts val="800"/>
              <a:buFont typeface="Arial"/>
              <a:buNone/>
              <a:defRPr sz="1067" b="0" i="0" u="none" strike="noStrike" cap="none">
                <a:solidFill>
                  <a:schemeClr val="dk1"/>
                </a:solidFill>
                <a:latin typeface="Verdana"/>
                <a:ea typeface="Verdana"/>
                <a:cs typeface="Verdana"/>
                <a:sym typeface="Verdana"/>
              </a:defRPr>
            </a:lvl1pPr>
            <a:lvl2pPr marR="0" lvl="1" algn="l" rtl="0">
              <a:lnSpc>
                <a:spcPct val="100000"/>
              </a:lnSpc>
              <a:spcBef>
                <a:spcPts val="667"/>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2pPr>
            <a:lvl3pPr marR="0" lvl="2"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3pPr>
            <a:lvl4pPr marR="0" lvl="3"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4pPr>
            <a:lvl5pPr marR="0" lvl="4" algn="l" rtl="0">
              <a:lnSpc>
                <a:spcPct val="100000"/>
              </a:lnSpc>
              <a:spcBef>
                <a:spcPts val="533"/>
              </a:spcBef>
              <a:spcAft>
                <a:spcPts val="0"/>
              </a:spcAft>
              <a:buClr>
                <a:schemeClr val="dk1"/>
              </a:buClr>
              <a:buSzPts val="1700"/>
              <a:buFont typeface="Arial"/>
              <a:buChar char="•"/>
              <a:defRPr sz="2267" b="0" i="0" u="none" strike="noStrike" cap="none">
                <a:solidFill>
                  <a:schemeClr val="dk1"/>
                </a:solidFill>
                <a:latin typeface="Verdana"/>
                <a:ea typeface="Verdana"/>
                <a:cs typeface="Verdana"/>
                <a:sym typeface="Verdan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Verdana"/>
                <a:ea typeface="Verdana"/>
                <a:cs typeface="Verdana"/>
                <a:sym typeface="Verdana"/>
              </a:defRPr>
            </a:lvl9pPr>
          </a:lstStyle>
          <a:p>
            <a:endParaRPr/>
          </a:p>
        </p:txBody>
      </p:sp>
      <p:sp>
        <p:nvSpPr>
          <p:cNvPr id="170" name="Google Shape;170;p27"/>
          <p:cNvSpPr txBox="1">
            <a:spLocks noGrp="1"/>
          </p:cNvSpPr>
          <p:nvPr>
            <p:ph type="body" idx="1"/>
          </p:nvPr>
        </p:nvSpPr>
        <p:spPr>
          <a:xfrm>
            <a:off x="591099" y="4423998"/>
            <a:ext cx="3485804" cy="413188"/>
          </a:xfrm>
          <a:prstGeom prst="rect">
            <a:avLst/>
          </a:prstGeom>
          <a:noFill/>
          <a:ln>
            <a:noFill/>
          </a:ln>
        </p:spPr>
        <p:txBody>
          <a:bodyPr spcFirstLastPara="1" wrap="square" lIns="0" tIns="34275" rIns="0" bIns="34275" anchor="b" anchorCtr="0">
            <a:normAutofit/>
          </a:bodyPr>
          <a:lstStyle>
            <a:lvl1pPr marL="609585" lvl="0" indent="-304792" algn="ctr">
              <a:lnSpc>
                <a:spcPct val="100000"/>
              </a:lnSpc>
              <a:spcBef>
                <a:spcPts val="0"/>
              </a:spcBef>
              <a:spcAft>
                <a:spcPts val="0"/>
              </a:spcAft>
              <a:buSzPts val="1700"/>
              <a:buNone/>
              <a:defRPr b="1" i="0">
                <a:solidFill>
                  <a:srgbClr val="18B7FB"/>
                </a:solidFill>
                <a:latin typeface="Verdana"/>
                <a:ea typeface="Verdana"/>
                <a:cs typeface="Verdana"/>
                <a:sym typeface="Verdana"/>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71" name="Google Shape;171;p27"/>
          <p:cNvSpPr txBox="1">
            <a:spLocks noGrp="1"/>
          </p:cNvSpPr>
          <p:nvPr>
            <p:ph type="body" idx="3"/>
          </p:nvPr>
        </p:nvSpPr>
        <p:spPr>
          <a:xfrm>
            <a:off x="591099" y="4904051"/>
            <a:ext cx="3485804" cy="723664"/>
          </a:xfrm>
          <a:prstGeom prst="rect">
            <a:avLst/>
          </a:prstGeom>
          <a:noFill/>
          <a:ln>
            <a:noFill/>
          </a:ln>
        </p:spPr>
        <p:txBody>
          <a:bodyPr spcFirstLastPara="1" wrap="square" lIns="0" tIns="34275" rIns="0" bIns="34275" anchor="t" anchorCtr="0">
            <a:normAutofit/>
          </a:bodyPr>
          <a:lstStyle>
            <a:lvl1pPr marL="609585" lvl="0" indent="-304792" algn="ctr">
              <a:lnSpc>
                <a:spcPct val="100000"/>
              </a:lnSpc>
              <a:spcBef>
                <a:spcPts val="0"/>
              </a:spcBef>
              <a:spcAft>
                <a:spcPts val="0"/>
              </a:spcAft>
              <a:buSzPts val="1400"/>
              <a:buNone/>
              <a:defRPr sz="1867" b="0" i="0">
                <a:solidFill>
                  <a:schemeClr val="lt1"/>
                </a:solidFill>
                <a:latin typeface="Georgia"/>
                <a:ea typeface="Georgia"/>
                <a:cs typeface="Georgia"/>
                <a:sym typeface="Georgia"/>
              </a:defRPr>
            </a:lvl1pPr>
            <a:lvl2pPr marL="1219170" lvl="1" indent="-304792" algn="l">
              <a:lnSpc>
                <a:spcPct val="100000"/>
              </a:lnSpc>
              <a:spcBef>
                <a:spcPts val="533"/>
              </a:spcBef>
              <a:spcAft>
                <a:spcPts val="0"/>
              </a:spcAft>
              <a:buSzPts val="1700"/>
              <a:buNone/>
              <a:defRPr/>
            </a:lvl2pPr>
            <a:lvl3pPr marL="1828754" lvl="2" indent="-423323" algn="l">
              <a:lnSpc>
                <a:spcPct val="100000"/>
              </a:lnSpc>
              <a:spcBef>
                <a:spcPts val="533"/>
              </a:spcBef>
              <a:spcAft>
                <a:spcPts val="0"/>
              </a:spcAft>
              <a:buSzPts val="1400"/>
              <a:buChar char="•"/>
              <a:defRPr/>
            </a:lvl3pPr>
            <a:lvl4pPr marL="2438339" lvl="3" indent="-423323" algn="l">
              <a:lnSpc>
                <a:spcPct val="100000"/>
              </a:lnSpc>
              <a:spcBef>
                <a:spcPts val="533"/>
              </a:spcBef>
              <a:spcAft>
                <a:spcPts val="0"/>
              </a:spcAft>
              <a:buSzPts val="1400"/>
              <a:buChar char="–"/>
              <a:defRPr/>
            </a:lvl4pPr>
            <a:lvl5pPr marL="3047924" lvl="4" indent="-423323" algn="l">
              <a:lnSpc>
                <a:spcPct val="10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72" name="Google Shape;172;p27"/>
          <p:cNvSpPr txBox="1">
            <a:spLocks noGrp="1"/>
          </p:cNvSpPr>
          <p:nvPr>
            <p:ph type="ftr" idx="11"/>
          </p:nvPr>
        </p:nvSpPr>
        <p:spPr>
          <a:xfrm>
            <a:off x="7397496" y="6502908"/>
            <a:ext cx="3968496"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7"/>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74" name="Google Shape;174;p27" descr="A picture containing ico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00" y="6404321"/>
            <a:ext cx="1316736" cy="274320"/>
          </a:xfrm>
          <a:prstGeom prst="rect">
            <a:avLst/>
          </a:prstGeom>
          <a:noFill/>
          <a:ln>
            <a:noFill/>
          </a:ln>
        </p:spPr>
      </p:pic>
      <p:sp>
        <p:nvSpPr>
          <p:cNvPr id="175" name="Google Shape;175;p27"/>
          <p:cNvSpPr txBox="1">
            <a:spLocks noGrp="1"/>
          </p:cNvSpPr>
          <p:nvPr>
            <p:ph type="body" idx="4"/>
          </p:nvPr>
        </p:nvSpPr>
        <p:spPr>
          <a:xfrm>
            <a:off x="4679950" y="1519237"/>
            <a:ext cx="7051803" cy="4108451"/>
          </a:xfrm>
          <a:prstGeom prst="rect">
            <a:avLst/>
          </a:prstGeom>
          <a:noFill/>
          <a:ln>
            <a:noFill/>
          </a:ln>
        </p:spPr>
        <p:txBody>
          <a:bodyPr spcFirstLastPara="1" wrap="square" lIns="0" tIns="34275" rIns="0" bIns="34275" anchor="t" anchorCtr="0">
            <a:normAutofit/>
          </a:bodyPr>
          <a:lstStyle>
            <a:lvl1pPr marL="609585" lvl="0" indent="-304792" algn="l">
              <a:lnSpc>
                <a:spcPct val="100000"/>
              </a:lnSpc>
              <a:spcBef>
                <a:spcPts val="0"/>
              </a:spcBef>
              <a:spcAft>
                <a:spcPts val="0"/>
              </a:spcAft>
              <a:buSzPts val="1700"/>
              <a:buNone/>
              <a:defRPr>
                <a:solidFill>
                  <a:schemeClr val="lt1"/>
                </a:solidFill>
              </a:defRPr>
            </a:lvl1pPr>
            <a:lvl2pPr marL="1219170" lvl="1" indent="-304792" algn="l">
              <a:lnSpc>
                <a:spcPct val="100000"/>
              </a:lnSpc>
              <a:spcBef>
                <a:spcPts val="667"/>
              </a:spcBef>
              <a:spcAft>
                <a:spcPts val="0"/>
              </a:spcAft>
              <a:buSzPts val="1700"/>
              <a:buNone/>
              <a:defRPr>
                <a:solidFill>
                  <a:schemeClr val="lt1"/>
                </a:solidFill>
              </a:defRPr>
            </a:lvl2pPr>
            <a:lvl3pPr marL="1828754" lvl="2" indent="-304792" algn="l">
              <a:lnSpc>
                <a:spcPct val="100000"/>
              </a:lnSpc>
              <a:spcBef>
                <a:spcPts val="533"/>
              </a:spcBef>
              <a:spcAft>
                <a:spcPts val="0"/>
              </a:spcAft>
              <a:buSzPts val="1700"/>
              <a:buNone/>
              <a:defRPr>
                <a:solidFill>
                  <a:schemeClr val="lt1"/>
                </a:solidFill>
              </a:defRPr>
            </a:lvl3pPr>
            <a:lvl4pPr marL="2438339" lvl="3" indent="-304792" algn="l">
              <a:lnSpc>
                <a:spcPct val="100000"/>
              </a:lnSpc>
              <a:spcBef>
                <a:spcPts val="533"/>
              </a:spcBef>
              <a:spcAft>
                <a:spcPts val="0"/>
              </a:spcAft>
              <a:buSzPts val="1700"/>
              <a:buNone/>
              <a:defRPr>
                <a:solidFill>
                  <a:schemeClr val="lt1"/>
                </a:solidFill>
              </a:defRPr>
            </a:lvl4pPr>
            <a:lvl5pPr marL="3047924" lvl="4" indent="-304792" algn="l">
              <a:lnSpc>
                <a:spcPct val="100000"/>
              </a:lnSpc>
              <a:spcBef>
                <a:spcPts val="533"/>
              </a:spcBef>
              <a:spcAft>
                <a:spcPts val="0"/>
              </a:spcAft>
              <a:buSzPts val="1700"/>
              <a:buNone/>
              <a:defRPr>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76" name="Google Shape;176;p27"/>
          <p:cNvSpPr txBox="1">
            <a:spLocks noGrp="1"/>
          </p:cNvSpPr>
          <p:nvPr>
            <p:ph type="body" idx="5"/>
          </p:nvPr>
        </p:nvSpPr>
        <p:spPr>
          <a:xfrm>
            <a:off x="2039112" y="6501385"/>
            <a:ext cx="502005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Divder 3">
  <p:cSld name="Divder 3">
    <p:spTree>
      <p:nvGrpSpPr>
        <p:cNvPr id="1" name="Shape 177"/>
        <p:cNvGrpSpPr/>
        <p:nvPr/>
      </p:nvGrpSpPr>
      <p:grpSpPr>
        <a:xfrm>
          <a:off x="0" y="0"/>
          <a:ext cx="0" cy="0"/>
          <a:chOff x="0" y="0"/>
          <a:chExt cx="0" cy="0"/>
        </a:xfrm>
      </p:grpSpPr>
      <p:sp>
        <p:nvSpPr>
          <p:cNvPr id="178" name="Google Shape;178;p28"/>
          <p:cNvSpPr/>
          <p:nvPr/>
        </p:nvSpPr>
        <p:spPr>
          <a:xfrm>
            <a:off x="0" y="0"/>
            <a:ext cx="5684128" cy="6858000"/>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79" name="Google Shape;179;p28"/>
          <p:cNvSpPr txBox="1">
            <a:spLocks noGrp="1"/>
          </p:cNvSpPr>
          <p:nvPr>
            <p:ph type="ctrTitle"/>
          </p:nvPr>
        </p:nvSpPr>
        <p:spPr>
          <a:xfrm>
            <a:off x="629266" y="1200394"/>
            <a:ext cx="4425597" cy="1999209"/>
          </a:xfrm>
          <a:prstGeom prst="rect">
            <a:avLst/>
          </a:prstGeom>
          <a:noFill/>
          <a:ln>
            <a:noFill/>
          </a:ln>
        </p:spPr>
        <p:txBody>
          <a:bodyPr spcFirstLastPara="1" wrap="square" lIns="0" tIns="34275" rIns="0" bIns="34275" anchor="b" anchorCtr="0">
            <a:normAutofit/>
          </a:bodyPr>
          <a:lstStyle>
            <a:lvl1pPr lvl="0" algn="ctr">
              <a:lnSpc>
                <a:spcPct val="90000"/>
              </a:lnSpc>
              <a:spcBef>
                <a:spcPts val="0"/>
              </a:spcBef>
              <a:spcAft>
                <a:spcPts val="0"/>
              </a:spcAft>
              <a:buClr>
                <a:srgbClr val="18B7FB"/>
              </a:buClr>
              <a:buSzPts val="3000"/>
              <a:buFont typeface="Verdana"/>
              <a:buNone/>
              <a:defRPr sz="4000">
                <a:solidFill>
                  <a:srgbClr val="18B7FB"/>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28"/>
          <p:cNvSpPr txBox="1">
            <a:spLocks noGrp="1"/>
          </p:cNvSpPr>
          <p:nvPr>
            <p:ph type="subTitle" idx="1"/>
          </p:nvPr>
        </p:nvSpPr>
        <p:spPr>
          <a:xfrm>
            <a:off x="629266" y="3295724"/>
            <a:ext cx="4425597" cy="1655761"/>
          </a:xfrm>
          <a:prstGeom prst="rect">
            <a:avLst/>
          </a:prstGeom>
          <a:noFill/>
          <a:ln>
            <a:noFill/>
          </a:ln>
        </p:spPr>
        <p:txBody>
          <a:bodyPr spcFirstLastPara="1" wrap="square" lIns="0" tIns="34275" rIns="0" bIns="34275" anchor="t" anchorCtr="0">
            <a:normAutofit/>
          </a:bodyPr>
          <a:lstStyle>
            <a:lvl1pPr lvl="0" algn="ctr">
              <a:lnSpc>
                <a:spcPct val="100000"/>
              </a:lnSpc>
              <a:spcBef>
                <a:spcPts val="0"/>
              </a:spcBef>
              <a:spcAft>
                <a:spcPts val="0"/>
              </a:spcAft>
              <a:buSzPts val="1800"/>
              <a:buNone/>
              <a:defRPr sz="2400" b="0" i="0">
                <a:solidFill>
                  <a:schemeClr val="lt1"/>
                </a:solidFill>
                <a:latin typeface="Georgia"/>
                <a:ea typeface="Georgia"/>
                <a:cs typeface="Georgia"/>
                <a:sym typeface="Georgia"/>
              </a:defRPr>
            </a:lvl1pPr>
            <a:lvl2pPr lvl="1" algn="ctr">
              <a:lnSpc>
                <a:spcPct val="100000"/>
              </a:lnSpc>
              <a:spcBef>
                <a:spcPts val="667"/>
              </a:spcBef>
              <a:spcAft>
                <a:spcPts val="0"/>
              </a:spcAft>
              <a:buSzPts val="1500"/>
              <a:buNone/>
              <a:defRPr sz="2000"/>
            </a:lvl2pPr>
            <a:lvl3pPr lvl="2" algn="ctr">
              <a:lnSpc>
                <a:spcPct val="100000"/>
              </a:lnSpc>
              <a:spcBef>
                <a:spcPts val="533"/>
              </a:spcBef>
              <a:spcAft>
                <a:spcPts val="0"/>
              </a:spcAft>
              <a:buSzPts val="1400"/>
              <a:buNone/>
              <a:defRPr sz="1867"/>
            </a:lvl3pPr>
            <a:lvl4pPr lvl="3" algn="ctr">
              <a:lnSpc>
                <a:spcPct val="100000"/>
              </a:lnSpc>
              <a:spcBef>
                <a:spcPts val="533"/>
              </a:spcBef>
              <a:spcAft>
                <a:spcPts val="0"/>
              </a:spcAft>
              <a:buSzPts val="1200"/>
              <a:buNone/>
              <a:defRPr sz="1600"/>
            </a:lvl4pPr>
            <a:lvl5pPr lvl="4" algn="ctr">
              <a:lnSpc>
                <a:spcPct val="10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pic>
        <p:nvPicPr>
          <p:cNvPr id="181" name="Google Shape;181;p28" descr="Icon&#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0825" y="276759"/>
            <a:ext cx="1589241" cy="331092"/>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2_Divider color 1">
  <p:cSld name="2_Divider color 1">
    <p:spTree>
      <p:nvGrpSpPr>
        <p:cNvPr id="1" name="Shape 182"/>
        <p:cNvGrpSpPr/>
        <p:nvPr/>
      </p:nvGrpSpPr>
      <p:grpSpPr>
        <a:xfrm>
          <a:off x="0" y="0"/>
          <a:ext cx="0" cy="0"/>
          <a:chOff x="0" y="0"/>
          <a:chExt cx="0" cy="0"/>
        </a:xfrm>
      </p:grpSpPr>
      <p:sp>
        <p:nvSpPr>
          <p:cNvPr id="183" name="Google Shape;183;p29"/>
          <p:cNvSpPr/>
          <p:nvPr/>
        </p:nvSpPr>
        <p:spPr>
          <a:xfrm>
            <a:off x="1" y="0"/>
            <a:ext cx="6509288" cy="6858000"/>
          </a:xfrm>
          <a:prstGeom prst="rect">
            <a:avLst/>
          </a:prstGeom>
          <a:solidFill>
            <a:srgbClr val="123D8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Verdana"/>
              <a:ea typeface="Verdana"/>
              <a:cs typeface="Verdana"/>
              <a:sym typeface="Verdana"/>
            </a:endParaRPr>
          </a:p>
        </p:txBody>
      </p:sp>
      <p:sp>
        <p:nvSpPr>
          <p:cNvPr id="184" name="Google Shape;184;p29"/>
          <p:cNvSpPr txBox="1">
            <a:spLocks noGrp="1"/>
          </p:cNvSpPr>
          <p:nvPr>
            <p:ph type="ctrTitle"/>
          </p:nvPr>
        </p:nvSpPr>
        <p:spPr>
          <a:xfrm>
            <a:off x="6931152" y="876300"/>
            <a:ext cx="4800600" cy="2262592"/>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123D80"/>
              </a:buClr>
              <a:buSzPts val="3000"/>
              <a:buFont typeface="Verdana"/>
              <a:buNone/>
              <a:defRPr sz="4000">
                <a:solidFill>
                  <a:srgbClr val="123D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 name="Google Shape;185;p29"/>
          <p:cNvSpPr txBox="1">
            <a:spLocks noGrp="1"/>
          </p:cNvSpPr>
          <p:nvPr>
            <p:ph type="body" idx="1"/>
          </p:nvPr>
        </p:nvSpPr>
        <p:spPr>
          <a:xfrm>
            <a:off x="6931152" y="3141690"/>
            <a:ext cx="4800600" cy="225304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2000"/>
              <a:buNone/>
              <a:defRPr sz="2667" b="0" i="0">
                <a:solidFill>
                  <a:srgbClr val="123D80"/>
                </a:solidFill>
                <a:latin typeface="Georgia"/>
                <a:ea typeface="Georgia"/>
                <a:cs typeface="Georgia"/>
                <a:sym typeface="Georgia"/>
              </a:defRPr>
            </a:lvl1pPr>
            <a:lvl2pPr marL="1219170" lvl="1" indent="-304792" algn="ctr">
              <a:lnSpc>
                <a:spcPct val="100000"/>
              </a:lnSpc>
              <a:spcBef>
                <a:spcPts val="667"/>
              </a:spcBef>
              <a:spcAft>
                <a:spcPts val="0"/>
              </a:spcAft>
              <a:buSzPts val="1700"/>
              <a:buNone/>
              <a:defRPr/>
            </a:lvl2pPr>
            <a:lvl3pPr marL="1828754" lvl="2" indent="-304792" algn="ctr">
              <a:lnSpc>
                <a:spcPct val="100000"/>
              </a:lnSpc>
              <a:spcBef>
                <a:spcPts val="533"/>
              </a:spcBef>
              <a:spcAft>
                <a:spcPts val="0"/>
              </a:spcAft>
              <a:buSzPts val="1700"/>
              <a:buNone/>
              <a:defRPr/>
            </a:lvl3pPr>
            <a:lvl4pPr marL="2438339" lvl="3" indent="-304792" algn="ctr">
              <a:lnSpc>
                <a:spcPct val="100000"/>
              </a:lnSpc>
              <a:spcBef>
                <a:spcPts val="533"/>
              </a:spcBef>
              <a:spcAft>
                <a:spcPts val="0"/>
              </a:spcAft>
              <a:buSzPts val="1700"/>
              <a:buNone/>
              <a:defRPr/>
            </a:lvl4pPr>
            <a:lvl5pPr marL="3047924" lvl="4" indent="-304792" algn="ctr">
              <a:lnSpc>
                <a:spcPct val="100000"/>
              </a:lnSpc>
              <a:spcBef>
                <a:spcPts val="533"/>
              </a:spcBef>
              <a:spcAft>
                <a:spcPts val="0"/>
              </a:spcAft>
              <a:buSzPts val="17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186" name="Google Shape;186;p29" descr="Icon&#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0825" y="276759"/>
            <a:ext cx="1589241" cy="331092"/>
          </a:xfrm>
          <a:prstGeom prst="rect">
            <a:avLst/>
          </a:prstGeom>
          <a:noFill/>
          <a:ln>
            <a:noFill/>
          </a:ln>
        </p:spPr>
      </p:pic>
      <p:sp>
        <p:nvSpPr>
          <p:cNvPr id="187" name="Google Shape;187;p29"/>
          <p:cNvSpPr txBox="1">
            <a:spLocks noGrp="1"/>
          </p:cNvSpPr>
          <p:nvPr>
            <p:ph type="ftr" idx="11"/>
          </p:nvPr>
        </p:nvSpPr>
        <p:spPr>
          <a:xfrm>
            <a:off x="6885433" y="6502908"/>
            <a:ext cx="4484545" cy="329184"/>
          </a:xfrm>
          <a:prstGeom prst="rect">
            <a:avLst/>
          </a:prstGeom>
          <a:noFill/>
          <a:ln>
            <a:noFill/>
          </a:ln>
        </p:spPr>
        <p:txBody>
          <a:bodyPr spcFirstLastPara="1" wrap="square" lIns="0" tIns="34275" rIns="0" bIns="34275" anchor="t" anchorCtr="0">
            <a:noAutofit/>
          </a:bodyPr>
          <a:lstStyle>
            <a:lvl1pPr lvl="0" algn="r">
              <a:spcBef>
                <a:spcPts val="0"/>
              </a:spcBef>
              <a:spcAft>
                <a:spcPts val="0"/>
              </a:spcAft>
              <a:buSzPts val="1100"/>
              <a:buNone/>
              <a:defRPr sz="10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8" name="Google Shape;188;p29"/>
          <p:cNvSpPr txBox="1">
            <a:spLocks noGrp="1"/>
          </p:cNvSpPr>
          <p:nvPr>
            <p:ph type="sldNum" idx="12"/>
          </p:nvPr>
        </p:nvSpPr>
        <p:spPr>
          <a:xfrm>
            <a:off x="11365992" y="6501384"/>
            <a:ext cx="365760" cy="329184"/>
          </a:xfrm>
          <a:prstGeom prst="rect">
            <a:avLst/>
          </a:prstGeom>
          <a:noFill/>
          <a:ln>
            <a:noFill/>
          </a:ln>
        </p:spPr>
        <p:txBody>
          <a:bodyPr spcFirstLastPara="1" wrap="square" lIns="0" tIns="34275" rIns="0" bIns="34275" anchor="t" anchorCtr="0">
            <a:noAutofit/>
          </a:bodyPr>
          <a:lstStyle>
            <a:lvl1pPr marL="0" lvl="0" indent="0" algn="r">
              <a:spcBef>
                <a:spcPts val="0"/>
              </a:spcBef>
              <a:buNone/>
              <a:defRPr sz="1067" b="0" i="0">
                <a:solidFill>
                  <a:schemeClr val="dk1"/>
                </a:solidFill>
                <a:latin typeface="Verdana"/>
                <a:ea typeface="Verdana"/>
                <a:cs typeface="Verdana"/>
                <a:sym typeface="Verdana"/>
              </a:defRPr>
            </a:lvl1pPr>
            <a:lvl2pPr marL="0" lvl="1" indent="0" algn="r">
              <a:spcBef>
                <a:spcPts val="0"/>
              </a:spcBef>
              <a:buNone/>
              <a:defRPr sz="1067" b="0" i="0">
                <a:solidFill>
                  <a:schemeClr val="dk1"/>
                </a:solidFill>
                <a:latin typeface="Verdana"/>
                <a:ea typeface="Verdana"/>
                <a:cs typeface="Verdana"/>
                <a:sym typeface="Verdana"/>
              </a:defRPr>
            </a:lvl2pPr>
            <a:lvl3pPr marL="0" lvl="2" indent="0" algn="r">
              <a:spcBef>
                <a:spcPts val="0"/>
              </a:spcBef>
              <a:buNone/>
              <a:defRPr sz="1067" b="0" i="0">
                <a:solidFill>
                  <a:schemeClr val="dk1"/>
                </a:solidFill>
                <a:latin typeface="Verdana"/>
                <a:ea typeface="Verdana"/>
                <a:cs typeface="Verdana"/>
                <a:sym typeface="Verdana"/>
              </a:defRPr>
            </a:lvl3pPr>
            <a:lvl4pPr marL="0" lvl="3" indent="0" algn="r">
              <a:spcBef>
                <a:spcPts val="0"/>
              </a:spcBef>
              <a:buNone/>
              <a:defRPr sz="1067" b="0" i="0">
                <a:solidFill>
                  <a:schemeClr val="dk1"/>
                </a:solidFill>
                <a:latin typeface="Verdana"/>
                <a:ea typeface="Verdana"/>
                <a:cs typeface="Verdana"/>
                <a:sym typeface="Verdana"/>
              </a:defRPr>
            </a:lvl4pPr>
            <a:lvl5pPr marL="0" lvl="4" indent="0" algn="r">
              <a:spcBef>
                <a:spcPts val="0"/>
              </a:spcBef>
              <a:buNone/>
              <a:defRPr sz="1067" b="0" i="0">
                <a:solidFill>
                  <a:schemeClr val="dk1"/>
                </a:solidFill>
                <a:latin typeface="Verdana"/>
                <a:ea typeface="Verdana"/>
                <a:cs typeface="Verdana"/>
                <a:sym typeface="Verdana"/>
              </a:defRPr>
            </a:lvl5pPr>
            <a:lvl6pPr marL="0" lvl="5" indent="0" algn="r">
              <a:spcBef>
                <a:spcPts val="0"/>
              </a:spcBef>
              <a:buNone/>
              <a:defRPr sz="1067" b="0" i="0">
                <a:solidFill>
                  <a:schemeClr val="dk1"/>
                </a:solidFill>
                <a:latin typeface="Verdana"/>
                <a:ea typeface="Verdana"/>
                <a:cs typeface="Verdana"/>
                <a:sym typeface="Verdana"/>
              </a:defRPr>
            </a:lvl6pPr>
            <a:lvl7pPr marL="0" lvl="6" indent="0" algn="r">
              <a:spcBef>
                <a:spcPts val="0"/>
              </a:spcBef>
              <a:buNone/>
              <a:defRPr sz="1067" b="0" i="0">
                <a:solidFill>
                  <a:schemeClr val="dk1"/>
                </a:solidFill>
                <a:latin typeface="Verdana"/>
                <a:ea typeface="Verdana"/>
                <a:cs typeface="Verdana"/>
                <a:sym typeface="Verdana"/>
              </a:defRPr>
            </a:lvl7pPr>
            <a:lvl8pPr marL="0" lvl="7" indent="0" algn="r">
              <a:spcBef>
                <a:spcPts val="0"/>
              </a:spcBef>
              <a:buNone/>
              <a:defRPr sz="1067" b="0" i="0">
                <a:solidFill>
                  <a:schemeClr val="dk1"/>
                </a:solidFill>
                <a:latin typeface="Verdana"/>
                <a:ea typeface="Verdana"/>
                <a:cs typeface="Verdana"/>
                <a:sym typeface="Verdana"/>
              </a:defRPr>
            </a:lvl8pPr>
            <a:lvl9pPr marL="0" lvl="8" indent="0" algn="r">
              <a:spcBef>
                <a:spcPts val="0"/>
              </a:spcBef>
              <a:buNone/>
              <a:defRPr sz="1067" b="0" i="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89" name="Google Shape;189;p29"/>
          <p:cNvSpPr txBox="1">
            <a:spLocks noGrp="1"/>
          </p:cNvSpPr>
          <p:nvPr>
            <p:ph type="body" idx="2"/>
          </p:nvPr>
        </p:nvSpPr>
        <p:spPr>
          <a:xfrm>
            <a:off x="260824" y="6501385"/>
            <a:ext cx="5835176" cy="329185"/>
          </a:xfrm>
          <a:prstGeom prst="rect">
            <a:avLst/>
          </a:prstGeom>
          <a:noFill/>
          <a:ln>
            <a:noFill/>
          </a:ln>
        </p:spPr>
        <p:txBody>
          <a:bodyPr spcFirstLastPara="1" wrap="square" lIns="0" tIns="34275" rIns="0" bIns="34275" anchor="t" anchorCtr="0">
            <a:noAutofit/>
          </a:bodyPr>
          <a:lstStyle>
            <a:lvl1pPr marL="609585" lvl="0" indent="-304792" algn="l">
              <a:lnSpc>
                <a:spcPct val="100000"/>
              </a:lnSpc>
              <a:spcBef>
                <a:spcPts val="0"/>
              </a:spcBef>
              <a:spcAft>
                <a:spcPts val="0"/>
              </a:spcAft>
              <a:buSzPts val="800"/>
              <a:buNone/>
              <a:defRPr sz="1067">
                <a:solidFill>
                  <a:schemeClr val="lt1"/>
                </a:solidFill>
              </a:defRPr>
            </a:lvl1pPr>
            <a:lvl2pPr marL="1219170" lvl="1" indent="-304792" algn="l">
              <a:lnSpc>
                <a:spcPct val="100000"/>
              </a:lnSpc>
              <a:spcBef>
                <a:spcPts val="667"/>
              </a:spcBef>
              <a:spcAft>
                <a:spcPts val="0"/>
              </a:spcAft>
              <a:buSzPts val="800"/>
              <a:buNone/>
              <a:defRPr sz="1067"/>
            </a:lvl2pPr>
            <a:lvl3pPr marL="1828754" lvl="2" indent="-304792" algn="l">
              <a:lnSpc>
                <a:spcPct val="100000"/>
              </a:lnSpc>
              <a:spcBef>
                <a:spcPts val="533"/>
              </a:spcBef>
              <a:spcAft>
                <a:spcPts val="0"/>
              </a:spcAft>
              <a:buSzPts val="800"/>
              <a:buNone/>
              <a:defRPr sz="1067"/>
            </a:lvl3pPr>
            <a:lvl4pPr marL="2438339" lvl="3" indent="-304792" algn="l">
              <a:lnSpc>
                <a:spcPct val="100000"/>
              </a:lnSpc>
              <a:spcBef>
                <a:spcPts val="533"/>
              </a:spcBef>
              <a:spcAft>
                <a:spcPts val="0"/>
              </a:spcAft>
              <a:buSzPts val="800"/>
              <a:buNone/>
              <a:defRPr sz="1067"/>
            </a:lvl4pPr>
            <a:lvl5pPr marL="3047924" lvl="4" indent="-304792" algn="l">
              <a:lnSpc>
                <a:spcPct val="100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90" name="Google Shape;190;p29"/>
          <p:cNvSpPr txBox="1"/>
          <p:nvPr/>
        </p:nvSpPr>
        <p:spPr>
          <a:xfrm>
            <a:off x="1657726" y="2604362"/>
            <a:ext cx="3041373" cy="666937"/>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1867">
                <a:solidFill>
                  <a:schemeClr val="lt1"/>
                </a:solidFill>
                <a:latin typeface="Verdana"/>
                <a:ea typeface="Verdana"/>
                <a:cs typeface="Verdana"/>
                <a:sym typeface="Verdana"/>
              </a:rPr>
              <a:t>Add an icon here from our brand library</a:t>
            </a:r>
            <a:endParaRPr sz="1467"/>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Deck Title Option 1">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192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9" name="Oval 18"/>
          <p:cNvSpPr/>
          <p:nvPr userDrawn="1"/>
        </p:nvSpPr>
        <p:spPr>
          <a:xfrm>
            <a:off x="-1859361" y="4981291"/>
            <a:ext cx="3734460" cy="3734460"/>
          </a:xfrm>
          <a:prstGeom prst="ellipse">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6" name="Title 1">
            <a:extLst>
              <a:ext uri="{FF2B5EF4-FFF2-40B4-BE49-F238E27FC236}">
                <a16:creationId xmlns:a16="http://schemas.microsoft.com/office/drawing/2014/main" id="{D06CDB55-05AA-AA47-9E9D-E81ED54290DA}"/>
              </a:ext>
            </a:extLst>
          </p:cNvPr>
          <p:cNvSpPr>
            <a:spLocks noGrp="1"/>
          </p:cNvSpPr>
          <p:nvPr>
            <p:ph type="ctrTitle" hasCustomPrompt="1"/>
          </p:nvPr>
        </p:nvSpPr>
        <p:spPr>
          <a:xfrm>
            <a:off x="914400" y="1069770"/>
            <a:ext cx="5704573" cy="2689431"/>
          </a:xfrm>
          <a:prstGeom prst="rect">
            <a:avLst/>
          </a:prstGeom>
        </p:spPr>
        <p:txBody>
          <a:bodyPr lIns="0" tIns="0" rIns="0" bIns="0" anchor="t" anchorCtr="0"/>
          <a:lstStyle>
            <a:lvl1pPr algn="l">
              <a:defRPr sz="4000" spc="-151">
                <a:solidFill>
                  <a:schemeClr val="bg1"/>
                </a:solidFill>
                <a:latin typeface="Source Serif Pro" charset="0"/>
                <a:ea typeface="Source Serif Pro" charset="0"/>
                <a:cs typeface="Source Serif Pro" charset="0"/>
              </a:defRPr>
            </a:lvl1pPr>
          </a:lstStyle>
          <a:p>
            <a:r>
              <a:rPr lang="en-US"/>
              <a:t>Thank you message.</a:t>
            </a:r>
          </a:p>
        </p:txBody>
      </p:sp>
      <p:sp>
        <p:nvSpPr>
          <p:cNvPr id="18" name="Text Placeholder 3">
            <a:extLst>
              <a:ext uri="{FF2B5EF4-FFF2-40B4-BE49-F238E27FC236}">
                <a16:creationId xmlns:a16="http://schemas.microsoft.com/office/drawing/2014/main" id="{CD7805BA-F206-784F-A527-D0EE57017FCB}"/>
              </a:ext>
            </a:extLst>
          </p:cNvPr>
          <p:cNvSpPr>
            <a:spLocks noGrp="1"/>
          </p:cNvSpPr>
          <p:nvPr>
            <p:ph type="body" sz="quarter" idx="13" hasCustomPrompt="1"/>
          </p:nvPr>
        </p:nvSpPr>
        <p:spPr>
          <a:xfrm>
            <a:off x="7239000" y="2920328"/>
            <a:ext cx="4038600" cy="2780384"/>
          </a:xfrm>
          <a:prstGeom prst="rect">
            <a:avLst/>
          </a:prstGeom>
        </p:spPr>
        <p:txBody>
          <a:bodyPr/>
          <a:lstStyle>
            <a:lvl1pPr marL="0" indent="0">
              <a:buFont typeface="Arial" charset="0"/>
              <a:buNone/>
              <a:defRPr sz="2800" b="0" i="0">
                <a:solidFill>
                  <a:schemeClr val="bg1"/>
                </a:solidFill>
                <a:latin typeface="Open Sans" charset="0"/>
                <a:ea typeface="Open Sans" charset="0"/>
                <a:cs typeface="Open Sans" charset="0"/>
              </a:defRPr>
            </a:lvl1pPr>
          </a:lstStyle>
          <a:p>
            <a:pPr>
              <a:lnSpc>
                <a:spcPct val="120000"/>
              </a:lnSpc>
            </a:pPr>
            <a:r>
              <a:rPr lang="en-US" sz="2400" b="0" i="0" spc="0">
                <a:latin typeface="Open Sans" charset="0"/>
                <a:ea typeface="Open Sans" charset="0"/>
                <a:cs typeface="Open Sans" charset="0"/>
              </a:rPr>
              <a:t>Contact:</a:t>
            </a:r>
          </a:p>
          <a:p>
            <a:pPr>
              <a:lnSpc>
                <a:spcPct val="120000"/>
              </a:lnSpc>
            </a:pPr>
            <a:r>
              <a:rPr lang="en-US" sz="2400" b="0" i="0" spc="0" err="1">
                <a:latin typeface="Open Sans" charset="0"/>
                <a:ea typeface="Open Sans" charset="0"/>
                <a:cs typeface="Open Sans" charset="0"/>
              </a:rPr>
              <a:t>abc@wiley.com</a:t>
            </a:r>
            <a:endParaRPr lang="en-US" sz="2400" b="0" i="0" spc="0">
              <a:latin typeface="Open Sans" charset="0"/>
              <a:ea typeface="Open Sans" charset="0"/>
              <a:cs typeface="Open Sans" charset="0"/>
            </a:endParaRPr>
          </a:p>
          <a:p>
            <a:pPr>
              <a:lnSpc>
                <a:spcPct val="120000"/>
              </a:lnSpc>
            </a:pPr>
            <a:r>
              <a:rPr lang="en-US" sz="2400" b="0" i="0" spc="0">
                <a:latin typeface="Open Sans" charset="0"/>
                <a:ea typeface="Open Sans" charset="0"/>
                <a:cs typeface="Open Sans" charset="0"/>
              </a:rPr>
              <a:t>123-456-7890</a:t>
            </a:r>
            <a:endParaRPr lang="en-US" sz="2400" b="0" i="0" spc="0">
              <a:latin typeface="Open Sans Light" charset="0"/>
              <a:ea typeface="Open Sans Light" charset="0"/>
              <a:cs typeface="Open Sans Light" charset="0"/>
            </a:endParaRPr>
          </a:p>
        </p:txBody>
      </p:sp>
      <p:pic>
        <p:nvPicPr>
          <p:cNvPr id="24" name="Picture 23">
            <a:extLst>
              <a:ext uri="{FF2B5EF4-FFF2-40B4-BE49-F238E27FC236}">
                <a16:creationId xmlns:a16="http://schemas.microsoft.com/office/drawing/2014/main" id="{E8CE27A0-D532-5149-A720-6D76647848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41" y="6400113"/>
            <a:ext cx="1096292" cy="229289"/>
          </a:xfrm>
          <a:prstGeom prst="rect">
            <a:avLst/>
          </a:prstGeom>
        </p:spPr>
      </p:pic>
      <p:sp>
        <p:nvSpPr>
          <p:cNvPr id="25" name="Slide Number Placeholder 1">
            <a:extLst>
              <a:ext uri="{FF2B5EF4-FFF2-40B4-BE49-F238E27FC236}">
                <a16:creationId xmlns:a16="http://schemas.microsoft.com/office/drawing/2014/main" id="{66B060E2-F8F1-AD40-9E68-2119A8262D2C}"/>
              </a:ext>
            </a:extLst>
          </p:cNvPr>
          <p:cNvSpPr>
            <a:spLocks noGrp="1"/>
          </p:cNvSpPr>
          <p:nvPr>
            <p:ph type="sldNum" sz="quarter" idx="4294967295"/>
          </p:nvPr>
        </p:nvSpPr>
        <p:spPr>
          <a:xfrm>
            <a:off x="5573027" y="6400800"/>
            <a:ext cx="1045947" cy="228600"/>
          </a:xfrm>
        </p:spPr>
        <p:txBody>
          <a:bodyPr/>
          <a:lstStyle/>
          <a:p>
            <a:fld id="{29D81C1D-71AE-404E-8BFC-9F552A8A6EE1}" type="slidenum">
              <a:rPr lang="en-US" smtClean="0">
                <a:solidFill>
                  <a:schemeClr val="bg1"/>
                </a:solidFill>
              </a:rPr>
              <a:pPr/>
              <a:t>‹#›</a:t>
            </a:fld>
            <a:endParaRPr lang="en-US">
              <a:solidFill>
                <a:schemeClr val="bg1"/>
              </a:solidFill>
            </a:endParaRPr>
          </a:p>
        </p:txBody>
      </p:sp>
      <p:sp>
        <p:nvSpPr>
          <p:cNvPr id="26" name="Content Placeholder 2">
            <a:extLst>
              <a:ext uri="{FF2B5EF4-FFF2-40B4-BE49-F238E27FC236}">
                <a16:creationId xmlns:a16="http://schemas.microsoft.com/office/drawing/2014/main" id="{95E1DB38-1AB8-5444-972C-32BE1033E93E}"/>
              </a:ext>
            </a:extLst>
          </p:cNvPr>
          <p:cNvSpPr>
            <a:spLocks noGrp="1"/>
          </p:cNvSpPr>
          <p:nvPr>
            <p:ph idx="17" hasCustomPrompt="1"/>
          </p:nvPr>
        </p:nvSpPr>
        <p:spPr>
          <a:xfrm>
            <a:off x="7239000" y="1069770"/>
            <a:ext cx="3017520" cy="1850559"/>
          </a:xfrm>
          <a:prstGeom prst="rect">
            <a:avLst/>
          </a:prstGeom>
        </p:spPr>
        <p:txBody>
          <a:bodyPr/>
          <a:lstStyle>
            <a:lvl1pPr>
              <a:defRPr b="0" i="0">
                <a:solidFill>
                  <a:srgbClr val="FFD905"/>
                </a:solidFill>
                <a:latin typeface="Open Sans" charset="0"/>
                <a:ea typeface="Open Sans" charset="0"/>
                <a:cs typeface="Open Sans" charset="0"/>
              </a:defRPr>
            </a:lvl1pPr>
          </a:lstStyle>
          <a:p>
            <a:r>
              <a:rPr lang="en-US"/>
              <a:t>Click an icon below to add headshot</a:t>
            </a:r>
          </a:p>
        </p:txBody>
      </p:sp>
    </p:spTree>
    <p:extLst>
      <p:ext uri="{BB962C8B-B14F-4D97-AF65-F5344CB8AC3E}">
        <p14:creationId xmlns:p14="http://schemas.microsoft.com/office/powerpoint/2010/main" val="2959491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mall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9" name="Subtitle 2"/>
          <p:cNvSpPr>
            <a:spLocks noGrp="1"/>
          </p:cNvSpPr>
          <p:nvPr>
            <p:ph type="subTitle" idx="1" hasCustomPrompt="1"/>
          </p:nvPr>
        </p:nvSpPr>
        <p:spPr>
          <a:xfrm>
            <a:off x="914400" y="1193801"/>
            <a:ext cx="6502400" cy="1473200"/>
          </a:xfrm>
          <a:prstGeom prst="rect">
            <a:avLst/>
          </a:prstGeom>
        </p:spPr>
        <p:txBody>
          <a:bodyPr wrap="square"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Small media with text slide</a:t>
            </a:r>
          </a:p>
        </p:txBody>
      </p:sp>
      <p:sp>
        <p:nvSpPr>
          <p:cNvPr id="8" name="Text Placeholder 2"/>
          <p:cNvSpPr>
            <a:spLocks noGrp="1"/>
          </p:cNvSpPr>
          <p:nvPr>
            <p:ph type="body" sz="quarter" idx="13" hasCustomPrompt="1"/>
          </p:nvPr>
        </p:nvSpPr>
        <p:spPr>
          <a:xfrm>
            <a:off x="923544" y="457200"/>
            <a:ext cx="6671056"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Text Placeholder 2"/>
          <p:cNvSpPr>
            <a:spLocks noGrp="1"/>
          </p:cNvSpPr>
          <p:nvPr>
            <p:ph type="body" sz="quarter" idx="14" hasCustomPrompt="1"/>
          </p:nvPr>
        </p:nvSpPr>
        <p:spPr>
          <a:xfrm>
            <a:off x="914400" y="2882901"/>
            <a:ext cx="6502400" cy="2933700"/>
          </a:xfrm>
          <a:prstGeom prst="rect">
            <a:avLst/>
          </a:prstGeom>
        </p:spPr>
        <p:txBody>
          <a:bodyPr lIns="182880" rIns="182880">
            <a:normAutofit/>
          </a:bodyPr>
          <a:lstStyle>
            <a:lvl1pPr marL="0" indent="0">
              <a:lnSpc>
                <a:spcPct val="140000"/>
              </a:lnSpc>
              <a:buNone/>
              <a:defRPr sz="1867"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Integer et dictum </a:t>
            </a:r>
            <a:r>
              <a:rPr lang="en-US" err="1"/>
              <a:t>felis</a:t>
            </a:r>
            <a:r>
              <a:rPr lang="en-US"/>
              <a:t>. </a:t>
            </a:r>
            <a:r>
              <a:rPr lang="en-US" err="1"/>
              <a:t>Nullam</a:t>
            </a:r>
            <a:r>
              <a:rPr lang="en-US"/>
              <a:t> </a:t>
            </a:r>
            <a:r>
              <a:rPr lang="en-US" err="1"/>
              <a:t>laoreet</a:t>
            </a:r>
            <a:r>
              <a:rPr lang="en-US"/>
              <a:t> </a:t>
            </a:r>
            <a:r>
              <a:rPr lang="en-US" err="1"/>
              <a:t>nibh</a:t>
            </a:r>
            <a:r>
              <a:rPr lang="en-US"/>
              <a:t> et libero gravida, </a:t>
            </a:r>
            <a:r>
              <a:rPr lang="en-US" err="1"/>
              <a:t>sed</a:t>
            </a:r>
            <a:r>
              <a:rPr lang="en-US"/>
              <a:t> </a:t>
            </a:r>
            <a:r>
              <a:rPr lang="en-US" err="1"/>
              <a:t>sagittis</a:t>
            </a:r>
            <a:r>
              <a:rPr lang="en-US"/>
              <a:t> </a:t>
            </a:r>
            <a:r>
              <a:rPr lang="en-US" err="1"/>
              <a:t>nunc</a:t>
            </a:r>
            <a:r>
              <a:rPr lang="en-US"/>
              <a:t> </a:t>
            </a:r>
            <a:r>
              <a:rPr lang="en-US" err="1"/>
              <a:t>imperdiet</a:t>
            </a:r>
            <a:r>
              <a:rPr lang="en-US"/>
              <a:t>. </a:t>
            </a:r>
            <a:r>
              <a:rPr lang="en-US" err="1"/>
              <a:t>Aenean</a:t>
            </a:r>
            <a:r>
              <a:rPr lang="en-US"/>
              <a:t> et </a:t>
            </a:r>
            <a:r>
              <a:rPr lang="en-US" err="1"/>
              <a:t>erat</a:t>
            </a:r>
            <a:r>
              <a:rPr lang="en-US"/>
              <a:t> non </a:t>
            </a:r>
            <a:r>
              <a:rPr lang="en-US" err="1"/>
              <a:t>nibh</a:t>
            </a:r>
            <a:r>
              <a:rPr lang="en-US"/>
              <a:t> </a:t>
            </a:r>
            <a:r>
              <a:rPr lang="en-US" err="1"/>
              <a:t>volutpat</a:t>
            </a:r>
            <a:r>
              <a:rPr lang="en-US"/>
              <a:t> </a:t>
            </a:r>
            <a:r>
              <a:rPr lang="en-US" err="1"/>
              <a:t>pellentesque</a:t>
            </a:r>
            <a:r>
              <a:rPr lang="en-US"/>
              <a:t> </a:t>
            </a:r>
            <a:r>
              <a:rPr lang="en-US" err="1"/>
              <a:t>ut</a:t>
            </a:r>
            <a:r>
              <a:rPr lang="en-US"/>
              <a:t> a magna. </a:t>
            </a:r>
            <a:endParaRPr lang="en-US" b="0" i="0">
              <a:latin typeface="Open Sans" charset="0"/>
              <a:ea typeface="Open Sans" charset="0"/>
              <a:cs typeface="Open Sans" charset="0"/>
            </a:endParaRPr>
          </a:p>
        </p:txBody>
      </p:sp>
      <p:sp>
        <p:nvSpPr>
          <p:cNvPr id="10" name="Content Placeholder 2"/>
          <p:cNvSpPr>
            <a:spLocks noGrp="1"/>
          </p:cNvSpPr>
          <p:nvPr>
            <p:ph idx="15" hasCustomPrompt="1"/>
          </p:nvPr>
        </p:nvSpPr>
        <p:spPr>
          <a:xfrm>
            <a:off x="7790688" y="256033"/>
            <a:ext cx="4401312" cy="5577840"/>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Tree>
    <p:extLst>
      <p:ext uri="{BB962C8B-B14F-4D97-AF65-F5344CB8AC3E}">
        <p14:creationId xmlns:p14="http://schemas.microsoft.com/office/powerpoint/2010/main" val="2267837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Headline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7"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3" y="-1485523"/>
            <a:ext cx="3200400" cy="3200400"/>
          </a:xfrm>
          <a:prstGeom prst="ellipse">
            <a:avLst/>
          </a:prstGeom>
          <a:noFill/>
          <a:ln w="1238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8" name="Text Placeholder 2"/>
          <p:cNvSpPr>
            <a:spLocks noGrp="1"/>
          </p:cNvSpPr>
          <p:nvPr>
            <p:ph type="body" sz="quarter" idx="13" hasCustomPrompt="1"/>
          </p:nvPr>
        </p:nvSpPr>
        <p:spPr>
          <a:xfrm>
            <a:off x="1217676" y="256855"/>
            <a:ext cx="9756648" cy="338328"/>
          </a:xfrm>
          <a:prstGeom prst="rect">
            <a:avLst/>
          </a:prstGeom>
        </p:spPr>
        <p:txBody>
          <a:bodyPr lIns="182880" rIns="182880" anchor="ctr" anchorCtr="0"/>
          <a:lstStyle>
            <a:lvl1pPr marL="0" indent="0">
              <a:buNone/>
              <a:defRPr sz="1600" b="0" i="0" baseline="0">
                <a:solidFill>
                  <a:srgbClr val="2F3032"/>
                </a:solidFill>
                <a:latin typeface="Open Sans" charset="0"/>
                <a:ea typeface="Open Sans" charset="0"/>
                <a:cs typeface="Open Sans"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a:t>Section Title</a:t>
            </a:r>
          </a:p>
        </p:txBody>
      </p:sp>
      <p:sp>
        <p:nvSpPr>
          <p:cNvPr id="14" name="Subtitle 2">
            <a:extLst>
              <a:ext uri="{FF2B5EF4-FFF2-40B4-BE49-F238E27FC236}">
                <a16:creationId xmlns:a16="http://schemas.microsoft.com/office/drawing/2014/main" id="{6A19B5F4-967A-D549-ACC1-CF38454631EE}"/>
              </a:ext>
            </a:extLst>
          </p:cNvPr>
          <p:cNvSpPr>
            <a:spLocks noGrp="1"/>
          </p:cNvSpPr>
          <p:nvPr>
            <p:ph type="subTitle" idx="1" hasCustomPrompt="1"/>
          </p:nvPr>
        </p:nvSpPr>
        <p:spPr>
          <a:xfrm>
            <a:off x="914400" y="924234"/>
            <a:ext cx="10332720" cy="3205319"/>
          </a:xfrm>
          <a:prstGeom prst="rect">
            <a:avLst/>
          </a:prstGeom>
        </p:spPr>
        <p:txBody>
          <a:bodyPr lIns="182880" rIns="182880" anchor="b" anchorCtr="0">
            <a:normAutofit/>
          </a:bodyPr>
          <a:lstStyle>
            <a:lvl1pPr marL="0" indent="0" algn="l">
              <a:lnSpc>
                <a:spcPct val="100000"/>
              </a:lnSpc>
              <a:buNone/>
              <a:defRPr sz="4800" b="0" i="0" spc="-151" baseline="0">
                <a:solidFill>
                  <a:srgbClr val="B92D80"/>
                </a:solidFill>
                <a:latin typeface="Source Serif Pro" charset="0"/>
                <a:ea typeface="Source Serif Pro" charset="0"/>
                <a:cs typeface="Source Serif Pro"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Bold statement layout option 1. </a:t>
            </a:r>
            <a:br>
              <a:rPr lang="en-US"/>
            </a:br>
            <a:r>
              <a:rPr lang="en-US"/>
              <a:t>Lorem ipsum dolor sit </a:t>
            </a:r>
            <a:r>
              <a:rPr lang="en-US" err="1"/>
              <a:t>amet</a:t>
            </a:r>
            <a:r>
              <a:rPr lang="en-US"/>
              <a:t>, </a:t>
            </a:r>
            <a:r>
              <a:rPr lang="en-US" err="1"/>
              <a:t>consectetur</a:t>
            </a:r>
            <a:r>
              <a:rPr lang="en-US"/>
              <a:t> </a:t>
            </a:r>
            <a:r>
              <a:rPr lang="en-US" err="1"/>
              <a:t>Pellentesque</a:t>
            </a:r>
            <a:r>
              <a:rPr lang="en-US"/>
              <a:t> </a:t>
            </a:r>
            <a:r>
              <a:rPr lang="en-US" err="1"/>
              <a:t>cras</a:t>
            </a:r>
            <a:r>
              <a:rPr lang="en-US"/>
              <a:t> </a:t>
            </a:r>
            <a:r>
              <a:rPr lang="en-US" err="1"/>
              <a:t>amet</a:t>
            </a:r>
            <a:r>
              <a:rPr lang="en-US"/>
              <a:t>.</a:t>
            </a:r>
          </a:p>
        </p:txBody>
      </p:sp>
      <p:cxnSp>
        <p:nvCxnSpPr>
          <p:cNvPr id="15" name="Straight Connector 14">
            <a:extLst>
              <a:ext uri="{FF2B5EF4-FFF2-40B4-BE49-F238E27FC236}">
                <a16:creationId xmlns:a16="http://schemas.microsoft.com/office/drawing/2014/main" id="{385FF91A-9F35-2144-87E3-886C375E9677}"/>
              </a:ext>
            </a:extLst>
          </p:cNvPr>
          <p:cNvCxnSpPr/>
          <p:nvPr userDrawn="1"/>
        </p:nvCxnSpPr>
        <p:spPr>
          <a:xfrm>
            <a:off x="1095736" y="4456255"/>
            <a:ext cx="1527859" cy="0"/>
          </a:xfrm>
          <a:prstGeom prst="line">
            <a:avLst/>
          </a:prstGeom>
          <a:ln w="57150">
            <a:solidFill>
              <a:srgbClr val="941E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93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B3BC11-81D8-6D43-9218-BD9242C9E647}"/>
              </a:ext>
            </a:extLst>
          </p:cNvPr>
          <p:cNvPicPr>
            <a:picLocks noChangeAspect="1"/>
          </p:cNvPicPr>
          <p:nvPr userDrawn="1"/>
        </p:nvPicPr>
        <p:blipFill>
          <a:blip r:embed="rId2" cstate="email">
            <a:extLst>
              <a:ext uri="{28A0092B-C50C-407E-A947-70E740481C1C}">
                <a14:useLocalDpi xmlns:a14="http://schemas.microsoft.com/office/drawing/2010/main"/>
              </a:ext>
            </a:extLst>
          </a:blip>
          <a:srcRect l="98" r="98"/>
          <a:stretch/>
        </p:blipFill>
        <p:spPr>
          <a:xfrm>
            <a:off x="0" y="1143002"/>
            <a:ext cx="12188952" cy="5718861"/>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B80D5D92-92B0-D742-B405-4CC601482F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867" y="315378"/>
            <a:ext cx="2759495" cy="574895"/>
          </a:xfrm>
          <a:prstGeom prst="rect">
            <a:avLst/>
          </a:prstGeom>
        </p:spPr>
      </p:pic>
      <p:sp>
        <p:nvSpPr>
          <p:cNvPr id="4" name="Rectangle 3">
            <a:extLst>
              <a:ext uri="{FF2B5EF4-FFF2-40B4-BE49-F238E27FC236}">
                <a16:creationId xmlns:a16="http://schemas.microsoft.com/office/drawing/2014/main" id="{D923D578-3F46-1F4E-9B7E-6E664364BE31}"/>
              </a:ext>
            </a:extLst>
          </p:cNvPr>
          <p:cNvSpPr/>
          <p:nvPr userDrawn="1"/>
        </p:nvSpPr>
        <p:spPr>
          <a:xfrm>
            <a:off x="4303105" y="681590"/>
            <a:ext cx="7516801" cy="297454"/>
          </a:xfrm>
          <a:prstGeom prst="rect">
            <a:avLst/>
          </a:prstGeom>
        </p:spPr>
        <p:txBody>
          <a:bodyPr wrap="none">
            <a:spAutoFit/>
          </a:bodyPr>
          <a:lstStyle/>
          <a:p>
            <a:pPr algn="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33" b="0" i="0" u="none" strike="noStrike" spc="100" baseline="0">
                <a:solidFill>
                  <a:schemeClr val="accent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33" b="0" i="0" u="none" strike="noStrike" spc="100" baseline="0">
                <a:solidFill>
                  <a:schemeClr val="accent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33"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Picture Placeholder 6">
            <a:extLst>
              <a:ext uri="{FF2B5EF4-FFF2-40B4-BE49-F238E27FC236}">
                <a16:creationId xmlns:a16="http://schemas.microsoft.com/office/drawing/2014/main" id="{23969CDB-491F-454D-A423-67B51D96A3EA}"/>
              </a:ext>
            </a:extLst>
          </p:cNvPr>
          <p:cNvSpPr>
            <a:spLocks noGrp="1"/>
          </p:cNvSpPr>
          <p:nvPr>
            <p:ph type="pic" sz="quarter" idx="14" hasCustomPrompt="1"/>
          </p:nvPr>
        </p:nvSpPr>
        <p:spPr>
          <a:xfrm>
            <a:off x="2" y="1143000"/>
            <a:ext cx="12191999" cy="5715000"/>
          </a:xfrm>
        </p:spPr>
        <p:txBody>
          <a:bodyPr anchor="t">
            <a:normAutofit/>
          </a:bodyPr>
          <a:lstStyle>
            <a:lvl1pPr marL="0" indent="0" algn="l">
              <a:buNone/>
              <a:defRPr sz="1867" b="1">
                <a:solidFill>
                  <a:schemeClr val="bg1"/>
                </a:solidFill>
              </a:defRPr>
            </a:lvl1pPr>
          </a:lstStyle>
          <a:p>
            <a:r>
              <a:rPr lang="en-US"/>
              <a:t>Click picture icon to add picture, </a:t>
            </a:r>
            <a:br>
              <a:rPr lang="en-US"/>
            </a:br>
            <a:r>
              <a:rPr lang="en-US"/>
              <a:t>then select Arrange: Send to Back</a:t>
            </a:r>
          </a:p>
        </p:txBody>
      </p:sp>
      <p:sp>
        <p:nvSpPr>
          <p:cNvPr id="12" name="Text Placeholder 11">
            <a:extLst>
              <a:ext uri="{FF2B5EF4-FFF2-40B4-BE49-F238E27FC236}">
                <a16:creationId xmlns:a16="http://schemas.microsoft.com/office/drawing/2014/main" id="{21492862-7AFB-B24E-B8FA-D6B633F2D082}"/>
              </a:ext>
            </a:extLst>
          </p:cNvPr>
          <p:cNvSpPr>
            <a:spLocks noGrp="1"/>
          </p:cNvSpPr>
          <p:nvPr>
            <p:ph type="body" sz="quarter" idx="13"/>
          </p:nvPr>
        </p:nvSpPr>
        <p:spPr>
          <a:xfrm>
            <a:off x="457200" y="2865273"/>
            <a:ext cx="4567424" cy="3992729"/>
          </a:xfrm>
        </p:spPr>
        <p:txBody>
          <a:bodyPr>
            <a:noAutofit/>
          </a:bodyPr>
          <a:lstStyle>
            <a:lvl1pPr marL="0" indent="0">
              <a:lnSpc>
                <a:spcPct val="90000"/>
              </a:lnSpc>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9"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4" indent="0">
              <a:buFontTx/>
              <a:buNone/>
              <a:defRPr sz="5067"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86517942"/>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720" userDrawn="1">
          <p15:clr>
            <a:srgbClr val="FBAE40"/>
          </p15:clr>
        </p15:guide>
        <p15:guide id="3" pos="312"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Icon Dark Ber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userDrawn="1"/>
        </p:nvSpPr>
        <p:spPr>
          <a:xfrm>
            <a:off x="2" y="0"/>
            <a:ext cx="5878285" cy="6858000"/>
          </a:xfrm>
          <a:prstGeom prst="rect">
            <a:avLst/>
          </a:prstGeom>
          <a:solidFill>
            <a:srgbClr val="9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hasCustomPrompt="1"/>
          </p:nvPr>
        </p:nvSpPr>
        <p:spPr>
          <a:xfrm>
            <a:off x="6313933" y="1129004"/>
            <a:ext cx="5420871" cy="2009888"/>
          </a:xfrm>
        </p:spPr>
        <p:txBody>
          <a:bodyPr lIns="0" rIns="0" anchor="b">
            <a:normAutofit/>
          </a:bodyPr>
          <a:lstStyle>
            <a:lvl1pPr algn="l">
              <a:defRPr sz="4000">
                <a:solidFill>
                  <a:srgbClr val="941E66"/>
                </a:solidFill>
              </a:defRPr>
            </a:lvl1pPr>
          </a:lstStyle>
          <a:p>
            <a:r>
              <a:rPr lang="en-US"/>
              <a:t>Global Title</a:t>
            </a:r>
          </a:p>
        </p:txBody>
      </p:sp>
      <p:sp>
        <p:nvSpPr>
          <p:cNvPr id="8" name="Text Placeholder 7">
            <a:extLst>
              <a:ext uri="{FF2B5EF4-FFF2-40B4-BE49-F238E27FC236}">
                <a16:creationId xmlns:a16="http://schemas.microsoft.com/office/drawing/2014/main" id="{610C164E-5BFA-F54B-8381-EF383BEEF974}"/>
              </a:ext>
            </a:extLst>
          </p:cNvPr>
          <p:cNvSpPr>
            <a:spLocks noGrp="1"/>
          </p:cNvSpPr>
          <p:nvPr>
            <p:ph type="body" sz="quarter" idx="13" hasCustomPrompt="1"/>
          </p:nvPr>
        </p:nvSpPr>
        <p:spPr>
          <a:xfrm>
            <a:off x="6313933" y="3080730"/>
            <a:ext cx="5420871" cy="658151"/>
          </a:xfrm>
        </p:spPr>
        <p:txBody>
          <a:bodyPr lIns="0" rIns="0">
            <a:noAutofit/>
          </a:bodyPr>
          <a:lstStyle>
            <a:lvl1pPr marL="0" indent="0" algn="l">
              <a:buNone/>
              <a:defRPr sz="2667" b="0" i="0">
                <a:solidFill>
                  <a:schemeClr val="accent4"/>
                </a:solidFill>
                <a:latin typeface="Source Serif Pro" panose="02040603050405020204" pitchFamily="18" charset="0"/>
                <a:ea typeface="Source Serif Pro" panose="0204060305040502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Subtitle</a:t>
            </a:r>
          </a:p>
        </p:txBody>
      </p:sp>
      <p:sp>
        <p:nvSpPr>
          <p:cNvPr id="10" name="Text Placeholder 16">
            <a:extLst>
              <a:ext uri="{FF2B5EF4-FFF2-40B4-BE49-F238E27FC236}">
                <a16:creationId xmlns:a16="http://schemas.microsoft.com/office/drawing/2014/main" id="{1988B633-B41D-7B48-9BE5-91AEDE245DAE}"/>
              </a:ext>
            </a:extLst>
          </p:cNvPr>
          <p:cNvSpPr>
            <a:spLocks noGrp="1"/>
          </p:cNvSpPr>
          <p:nvPr>
            <p:ph type="body" sz="quarter" idx="19" hasCustomPrompt="1"/>
          </p:nvPr>
        </p:nvSpPr>
        <p:spPr>
          <a:xfrm>
            <a:off x="6313717" y="5601365"/>
            <a:ext cx="5421091" cy="723664"/>
          </a:xfrm>
        </p:spPr>
        <p:txBody>
          <a:bodyPr lIns="0" rIns="0" anchor="t">
            <a:normAutofit/>
          </a:bodyPr>
          <a:lstStyle>
            <a:lvl1pPr marL="0" indent="0" algn="l">
              <a:spcAft>
                <a:spcPts val="0"/>
              </a:spcAft>
              <a:buNone/>
              <a:defRPr sz="1467"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pPr lvl="0"/>
            <a:r>
              <a:rPr lang="en-US"/>
              <a:t>Date</a:t>
            </a:r>
          </a:p>
        </p:txBody>
      </p:sp>
      <p:cxnSp>
        <p:nvCxnSpPr>
          <p:cNvPr id="12" name="Straight Connector 11">
            <a:extLst>
              <a:ext uri="{FF2B5EF4-FFF2-40B4-BE49-F238E27FC236}">
                <a16:creationId xmlns:a16="http://schemas.microsoft.com/office/drawing/2014/main" id="{8B8BE5AD-4C3D-CA43-9CC3-8E279EB6BE84}"/>
              </a:ext>
            </a:extLst>
          </p:cNvPr>
          <p:cNvCxnSpPr>
            <a:cxnSpLocks/>
          </p:cNvCxnSpPr>
          <p:nvPr userDrawn="1"/>
        </p:nvCxnSpPr>
        <p:spPr>
          <a:xfrm>
            <a:off x="6313931" y="5509925"/>
            <a:ext cx="54208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744937A7-BD88-004A-80D8-44E6C0C6BE0C}"/>
              </a:ext>
            </a:extLst>
          </p:cNvPr>
          <p:cNvSpPr>
            <a:spLocks noGrp="1"/>
          </p:cNvSpPr>
          <p:nvPr>
            <p:ph type="body" sz="quarter" idx="20" hasCustomPrompt="1"/>
          </p:nvPr>
        </p:nvSpPr>
        <p:spPr>
          <a:xfrm>
            <a:off x="6313931" y="414674"/>
            <a:ext cx="5420871" cy="378431"/>
          </a:xfrm>
        </p:spPr>
        <p:txBody>
          <a:bodyPr lIns="0" rIns="0">
            <a:noAutofit/>
          </a:bodyPr>
          <a:lstStyle>
            <a:lvl1pPr marL="0" indent="0" algn="l">
              <a:buNone/>
              <a:defRPr sz="1200"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Heading</a:t>
            </a:r>
          </a:p>
        </p:txBody>
      </p:sp>
      <p:sp>
        <p:nvSpPr>
          <p:cNvPr id="14" name="Text Placeholder 4">
            <a:extLst>
              <a:ext uri="{FF2B5EF4-FFF2-40B4-BE49-F238E27FC236}">
                <a16:creationId xmlns:a16="http://schemas.microsoft.com/office/drawing/2014/main" id="{F7CC4BEA-8F23-F540-B93C-1AA03026C5E9}"/>
              </a:ext>
            </a:extLst>
          </p:cNvPr>
          <p:cNvSpPr>
            <a:spLocks noGrp="1"/>
          </p:cNvSpPr>
          <p:nvPr>
            <p:ph type="body" sz="quarter" idx="21" hasCustomPrompt="1"/>
          </p:nvPr>
        </p:nvSpPr>
        <p:spPr>
          <a:xfrm>
            <a:off x="6313931" y="3799841"/>
            <a:ext cx="5420871" cy="1381760"/>
          </a:xfrm>
        </p:spPr>
        <p:txBody>
          <a:bodyPr lIns="0" rIns="0">
            <a:normAutofit/>
          </a:bodyPr>
          <a:lstStyle>
            <a:lvl1pPr marL="0" indent="0">
              <a:buNone/>
              <a:defRPr/>
            </a:lvl1pPr>
          </a:lstStyle>
          <a:p>
            <a:pPr lvl="0">
              <a:spcBef>
                <a:spcPts val="1200"/>
              </a:spcBef>
            </a:pPr>
            <a:r>
              <a:rPr lang="en-US" sz="1600" b="1">
                <a:solidFill>
                  <a:schemeClr val="dk1"/>
                </a:solidFill>
                <a:latin typeface="Open Sans" panose="020B0606030504020204" pitchFamily="34" charset="0"/>
                <a:ea typeface="Open Sans" panose="020B0606030504020204" pitchFamily="34" charset="0"/>
                <a:sym typeface="Open Sans"/>
              </a:rPr>
              <a:t>Topics for discussion</a:t>
            </a:r>
            <a:endParaRPr lang="en-US" sz="1600" b="1">
              <a:latin typeface="Open Sans" panose="020B0606030504020204" pitchFamily="34" charset="0"/>
              <a:ea typeface="Open Sans" panose="020B0606030504020204" pitchFamily="34" charset="0"/>
            </a:endParaRPr>
          </a:p>
          <a:p>
            <a:pPr marL="119060" indent="-119060">
              <a:buClr>
                <a:schemeClr val="tx1"/>
              </a:buClr>
              <a:buFont typeface="Arial" panose="020B0604020202020204" pitchFamily="34" charset="0"/>
              <a:buChar char="•"/>
            </a:pPr>
            <a:r>
              <a:rPr lang="en-US" sz="1600">
                <a:solidFill>
                  <a:schemeClr val="tx2"/>
                </a:solidFill>
                <a:latin typeface="Open Sans" panose="020B0606030504020204" pitchFamily="34" charset="0"/>
                <a:ea typeface="Open Sans" panose="020B0606030504020204" pitchFamily="34" charset="0"/>
              </a:rPr>
              <a:t>Initial Current Working View and drivers</a:t>
            </a:r>
          </a:p>
          <a:p>
            <a:pPr marL="119060" indent="-119060">
              <a:buClr>
                <a:schemeClr val="tx1"/>
              </a:buClr>
              <a:buFont typeface="Arial" panose="020B0604020202020204" pitchFamily="34" charset="0"/>
              <a:buChar char="•"/>
            </a:pPr>
            <a:r>
              <a:rPr lang="en-US" sz="1600">
                <a:solidFill>
                  <a:schemeClr val="tx2"/>
                </a:solidFill>
                <a:latin typeface="Open Sans" panose="020B0606030504020204" pitchFamily="34" charset="0"/>
                <a:ea typeface="Open Sans" panose="020B0606030504020204" pitchFamily="34" charset="0"/>
              </a:rPr>
              <a:t>Continued challenges in transformation</a:t>
            </a:r>
          </a:p>
          <a:p>
            <a:pPr marL="119060" indent="-119060">
              <a:buClr>
                <a:schemeClr val="tx1"/>
              </a:buClr>
              <a:buFont typeface="Arial" panose="020B0604020202020204" pitchFamily="34" charset="0"/>
              <a:buChar char="•"/>
            </a:pPr>
            <a:r>
              <a:rPr lang="en-US" sz="1600">
                <a:solidFill>
                  <a:schemeClr val="tx2"/>
                </a:solidFill>
                <a:latin typeface="Open Sans" panose="020B0606030504020204" pitchFamily="34" charset="0"/>
                <a:ea typeface="Open Sans" panose="020B0606030504020204" pitchFamily="34" charset="0"/>
              </a:rPr>
              <a:t>Next steps toward completion of 3-year Plan</a:t>
            </a:r>
          </a:p>
        </p:txBody>
      </p:sp>
      <p:sp>
        <p:nvSpPr>
          <p:cNvPr id="16" name="Footer Placeholder 4">
            <a:extLst>
              <a:ext uri="{FF2B5EF4-FFF2-40B4-BE49-F238E27FC236}">
                <a16:creationId xmlns:a16="http://schemas.microsoft.com/office/drawing/2014/main" id="{6C859A68-21E8-6C47-89A6-B672C55CD401}"/>
              </a:ext>
            </a:extLst>
          </p:cNvPr>
          <p:cNvSpPr>
            <a:spLocks noGrp="1"/>
          </p:cNvSpPr>
          <p:nvPr>
            <p:ph type="ftr" sz="quarter" idx="11"/>
          </p:nvPr>
        </p:nvSpPr>
        <p:spPr>
          <a:xfrm>
            <a:off x="6313717" y="6510801"/>
            <a:ext cx="5056263" cy="330851"/>
          </a:xfrm>
          <a:prstGeom prst="rect">
            <a:avLst/>
          </a:prstGeom>
        </p:spPr>
        <p:txBody>
          <a:bodyPr lIns="0" rIns="0"/>
          <a:lstStyle>
            <a:lvl1pPr algn="r">
              <a:defRPr sz="1067"/>
            </a:lvl1pPr>
          </a:lstStyle>
          <a:p>
            <a:r>
              <a:rPr lang="en-US"/>
              <a:t>PROPRIETARY &amp; CONFIDENTIAL</a:t>
            </a:r>
          </a:p>
        </p:txBody>
      </p:sp>
      <p:sp>
        <p:nvSpPr>
          <p:cNvPr id="17" name="Slide Number Placeholder 5">
            <a:extLst>
              <a:ext uri="{FF2B5EF4-FFF2-40B4-BE49-F238E27FC236}">
                <a16:creationId xmlns:a16="http://schemas.microsoft.com/office/drawing/2014/main" id="{2D46AA3A-76C4-B846-AA4A-F4F3C8C82221}"/>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5" name="Picture Placeholder 6">
            <a:extLst>
              <a:ext uri="{FF2B5EF4-FFF2-40B4-BE49-F238E27FC236}">
                <a16:creationId xmlns:a16="http://schemas.microsoft.com/office/drawing/2014/main" id="{CB239706-4CF9-7A4F-9FCA-99A9470CF7DE}"/>
              </a:ext>
            </a:extLst>
          </p:cNvPr>
          <p:cNvSpPr>
            <a:spLocks noGrp="1"/>
          </p:cNvSpPr>
          <p:nvPr>
            <p:ph type="pic" sz="quarter" idx="22" hasCustomPrompt="1"/>
          </p:nvPr>
        </p:nvSpPr>
        <p:spPr>
          <a:xfrm>
            <a:off x="0" y="0"/>
            <a:ext cx="5878285" cy="6858000"/>
          </a:xfrm>
          <a:noFill/>
        </p:spPr>
        <p:txBody>
          <a:bodyPr anchor="ctr">
            <a:normAutofit/>
          </a:bodyPr>
          <a:lstStyle>
            <a:lvl1pPr marL="0" indent="0" algn="l">
              <a:buNone/>
              <a:defRPr sz="1867" b="1">
                <a:solidFill>
                  <a:schemeClr val="bg1"/>
                </a:solidFill>
              </a:defRPr>
            </a:lvl1pPr>
          </a:lstStyle>
          <a:p>
            <a:r>
              <a:rPr lang="en-US"/>
              <a:t>Click picture icon </a:t>
            </a:r>
            <a:br>
              <a:rPr lang="en-US"/>
            </a:br>
            <a:r>
              <a:rPr lang="en-US"/>
              <a:t>to add picture</a:t>
            </a:r>
          </a:p>
        </p:txBody>
      </p:sp>
      <p:pic>
        <p:nvPicPr>
          <p:cNvPr id="19" name="Picture 18" descr="Icon&#10;&#10;Description automatically generated with medium confidence">
            <a:extLst>
              <a:ext uri="{FF2B5EF4-FFF2-40B4-BE49-F238E27FC236}">
                <a16:creationId xmlns:a16="http://schemas.microsoft.com/office/drawing/2014/main" id="{001D603C-0D6A-474A-9401-F6A9DCDBCA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761" y="402109"/>
            <a:ext cx="2312692" cy="481811"/>
          </a:xfrm>
          <a:prstGeom prst="rect">
            <a:avLst/>
          </a:prstGeom>
        </p:spPr>
      </p:pic>
      <p:sp>
        <p:nvSpPr>
          <p:cNvPr id="18" name="Text Placeholder 4">
            <a:extLst>
              <a:ext uri="{FF2B5EF4-FFF2-40B4-BE49-F238E27FC236}">
                <a16:creationId xmlns:a16="http://schemas.microsoft.com/office/drawing/2014/main" id="{3970C226-00DB-144F-BB0F-87C5ABAD4083}"/>
              </a:ext>
            </a:extLst>
          </p:cNvPr>
          <p:cNvSpPr>
            <a:spLocks noGrp="1"/>
          </p:cNvSpPr>
          <p:nvPr>
            <p:ph type="body" sz="quarter" idx="23" hasCustomPrompt="1"/>
          </p:nvPr>
        </p:nvSpPr>
        <p:spPr>
          <a:xfrm>
            <a:off x="518760" y="6510529"/>
            <a:ext cx="4947469" cy="332476"/>
          </a:xfrm>
        </p:spPr>
        <p:txBody>
          <a:bodyPr>
            <a:normAutofit/>
          </a:bodyPr>
          <a:lstStyle>
            <a:lvl1pPr marL="0" indent="0">
              <a:buNone/>
              <a:defRPr sz="1067">
                <a:solidFill>
                  <a:schemeClr val="bg1"/>
                </a:solidFill>
              </a:defRPr>
            </a:lvl1pPr>
          </a:lstStyle>
          <a:p>
            <a:pPr lvl="0"/>
            <a:r>
              <a:rPr lang="en-US"/>
              <a:t>Meeting Name/Date</a:t>
            </a:r>
          </a:p>
        </p:txBody>
      </p:sp>
    </p:spTree>
    <p:extLst>
      <p:ext uri="{BB962C8B-B14F-4D97-AF65-F5344CB8AC3E}">
        <p14:creationId xmlns:p14="http://schemas.microsoft.com/office/powerpoint/2010/main" val="2907739162"/>
      </p:ext>
    </p:extLst>
  </p:cSld>
  <p:clrMapOvr>
    <a:masterClrMapping/>
  </p:clrMapOvr>
  <p:extLst>
    <p:ext uri="{DCECCB84-F9BA-43D5-87BE-67443E8EF086}">
      <p15:sldGuideLst xmlns:p15="http://schemas.microsoft.com/office/powerpoint/2012/main">
        <p15:guide id="1" pos="4248"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Icon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userDrawn="1"/>
        </p:nvSpPr>
        <p:spPr>
          <a:xfrm>
            <a:off x="2" y="0"/>
            <a:ext cx="5878285" cy="6858000"/>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hasCustomPrompt="1"/>
          </p:nvPr>
        </p:nvSpPr>
        <p:spPr>
          <a:xfrm>
            <a:off x="6313933" y="1129004"/>
            <a:ext cx="5420871" cy="2009888"/>
          </a:xfrm>
        </p:spPr>
        <p:txBody>
          <a:bodyPr lIns="0" rIns="0" anchor="b">
            <a:normAutofit/>
          </a:bodyPr>
          <a:lstStyle>
            <a:lvl1pPr algn="l">
              <a:defRPr sz="4000">
                <a:solidFill>
                  <a:srgbClr val="123D80"/>
                </a:solidFill>
              </a:defRPr>
            </a:lvl1pPr>
          </a:lstStyle>
          <a:p>
            <a:r>
              <a:rPr lang="en-US"/>
              <a:t>Global Title</a:t>
            </a:r>
          </a:p>
        </p:txBody>
      </p:sp>
      <p:sp>
        <p:nvSpPr>
          <p:cNvPr id="8" name="Text Placeholder 7">
            <a:extLst>
              <a:ext uri="{FF2B5EF4-FFF2-40B4-BE49-F238E27FC236}">
                <a16:creationId xmlns:a16="http://schemas.microsoft.com/office/drawing/2014/main" id="{610C164E-5BFA-F54B-8381-EF383BEEF974}"/>
              </a:ext>
            </a:extLst>
          </p:cNvPr>
          <p:cNvSpPr>
            <a:spLocks noGrp="1"/>
          </p:cNvSpPr>
          <p:nvPr>
            <p:ph type="body" sz="quarter" idx="13" hasCustomPrompt="1"/>
          </p:nvPr>
        </p:nvSpPr>
        <p:spPr>
          <a:xfrm>
            <a:off x="6313933" y="3080730"/>
            <a:ext cx="5420871" cy="658151"/>
          </a:xfrm>
        </p:spPr>
        <p:txBody>
          <a:bodyPr lIns="0" rIns="0">
            <a:noAutofit/>
          </a:bodyPr>
          <a:lstStyle>
            <a:lvl1pPr marL="0" indent="0" algn="l">
              <a:buNone/>
              <a:defRPr sz="2667" b="0" i="0">
                <a:solidFill>
                  <a:schemeClr val="accent4"/>
                </a:solidFill>
                <a:latin typeface="Source Serif Pro" panose="02040603050405020204" pitchFamily="18" charset="0"/>
                <a:ea typeface="Source Serif Pro" panose="0204060305040502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Subtitle</a:t>
            </a:r>
          </a:p>
        </p:txBody>
      </p:sp>
      <p:sp>
        <p:nvSpPr>
          <p:cNvPr id="10" name="Text Placeholder 16">
            <a:extLst>
              <a:ext uri="{FF2B5EF4-FFF2-40B4-BE49-F238E27FC236}">
                <a16:creationId xmlns:a16="http://schemas.microsoft.com/office/drawing/2014/main" id="{1988B633-B41D-7B48-9BE5-91AEDE245DAE}"/>
              </a:ext>
            </a:extLst>
          </p:cNvPr>
          <p:cNvSpPr>
            <a:spLocks noGrp="1"/>
          </p:cNvSpPr>
          <p:nvPr>
            <p:ph type="body" sz="quarter" idx="19" hasCustomPrompt="1"/>
          </p:nvPr>
        </p:nvSpPr>
        <p:spPr>
          <a:xfrm>
            <a:off x="6313717" y="5601365"/>
            <a:ext cx="5421091" cy="723664"/>
          </a:xfrm>
        </p:spPr>
        <p:txBody>
          <a:bodyPr lIns="0" rIns="0" anchor="t">
            <a:normAutofit/>
          </a:bodyPr>
          <a:lstStyle>
            <a:lvl1pPr marL="0" indent="0" algn="l">
              <a:spcAft>
                <a:spcPts val="0"/>
              </a:spcAft>
              <a:buNone/>
              <a:defRPr sz="1467"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pPr lvl="0"/>
            <a:r>
              <a:rPr lang="en-US"/>
              <a:t>Date</a:t>
            </a:r>
          </a:p>
        </p:txBody>
      </p:sp>
      <p:cxnSp>
        <p:nvCxnSpPr>
          <p:cNvPr id="12" name="Straight Connector 11">
            <a:extLst>
              <a:ext uri="{FF2B5EF4-FFF2-40B4-BE49-F238E27FC236}">
                <a16:creationId xmlns:a16="http://schemas.microsoft.com/office/drawing/2014/main" id="{8B8BE5AD-4C3D-CA43-9CC3-8E279EB6BE84}"/>
              </a:ext>
            </a:extLst>
          </p:cNvPr>
          <p:cNvCxnSpPr>
            <a:cxnSpLocks/>
          </p:cNvCxnSpPr>
          <p:nvPr userDrawn="1"/>
        </p:nvCxnSpPr>
        <p:spPr>
          <a:xfrm>
            <a:off x="6313931" y="5509925"/>
            <a:ext cx="54208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744937A7-BD88-004A-80D8-44E6C0C6BE0C}"/>
              </a:ext>
            </a:extLst>
          </p:cNvPr>
          <p:cNvSpPr>
            <a:spLocks noGrp="1"/>
          </p:cNvSpPr>
          <p:nvPr>
            <p:ph type="body" sz="quarter" idx="20" hasCustomPrompt="1"/>
          </p:nvPr>
        </p:nvSpPr>
        <p:spPr>
          <a:xfrm>
            <a:off x="6313931" y="414674"/>
            <a:ext cx="5420871" cy="378431"/>
          </a:xfrm>
        </p:spPr>
        <p:txBody>
          <a:bodyPr lIns="0" rIns="0">
            <a:noAutofit/>
          </a:bodyPr>
          <a:lstStyle>
            <a:lvl1pPr marL="0" indent="0" algn="l">
              <a:buNone/>
              <a:defRPr sz="1200"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Heading</a:t>
            </a:r>
          </a:p>
        </p:txBody>
      </p:sp>
      <p:sp>
        <p:nvSpPr>
          <p:cNvPr id="14" name="Text Placeholder 4">
            <a:extLst>
              <a:ext uri="{FF2B5EF4-FFF2-40B4-BE49-F238E27FC236}">
                <a16:creationId xmlns:a16="http://schemas.microsoft.com/office/drawing/2014/main" id="{F7CC4BEA-8F23-F540-B93C-1AA03026C5E9}"/>
              </a:ext>
            </a:extLst>
          </p:cNvPr>
          <p:cNvSpPr>
            <a:spLocks noGrp="1"/>
          </p:cNvSpPr>
          <p:nvPr>
            <p:ph type="body" sz="quarter" idx="21" hasCustomPrompt="1"/>
          </p:nvPr>
        </p:nvSpPr>
        <p:spPr>
          <a:xfrm>
            <a:off x="6313931" y="3799841"/>
            <a:ext cx="5420871" cy="1381760"/>
          </a:xfrm>
        </p:spPr>
        <p:txBody>
          <a:bodyPr lIns="0" rIns="0">
            <a:normAutofit/>
          </a:bodyPr>
          <a:lstStyle>
            <a:lvl1pPr marL="0" indent="0">
              <a:buNone/>
              <a:defRPr/>
            </a:lvl1pPr>
          </a:lstStyle>
          <a:p>
            <a:pPr lvl="0">
              <a:spcBef>
                <a:spcPts val="1200"/>
              </a:spcBef>
            </a:pPr>
            <a:r>
              <a:rPr lang="en-US" sz="1600" b="1">
                <a:solidFill>
                  <a:schemeClr val="dk1"/>
                </a:solidFill>
                <a:latin typeface="Open Sans" panose="020B0606030504020204" pitchFamily="34" charset="0"/>
                <a:ea typeface="Open Sans" panose="020B0606030504020204" pitchFamily="34" charset="0"/>
                <a:sym typeface="Open Sans"/>
              </a:rPr>
              <a:t>Topics for discussion</a:t>
            </a:r>
            <a:endParaRPr lang="en-US" sz="1600" b="1">
              <a:latin typeface="Open Sans" panose="020B0606030504020204" pitchFamily="34" charset="0"/>
              <a:ea typeface="Open Sans" panose="020B0606030504020204" pitchFamily="34" charset="0"/>
            </a:endParaRPr>
          </a:p>
          <a:p>
            <a:pPr marL="119060" indent="-119060">
              <a:buClr>
                <a:schemeClr val="tx1"/>
              </a:buClr>
              <a:buFont typeface="Arial" panose="020B0604020202020204" pitchFamily="34" charset="0"/>
              <a:buChar char="•"/>
            </a:pPr>
            <a:r>
              <a:rPr lang="en-US" sz="1600">
                <a:solidFill>
                  <a:schemeClr val="tx2"/>
                </a:solidFill>
                <a:latin typeface="Open Sans" panose="020B0606030504020204" pitchFamily="34" charset="0"/>
                <a:ea typeface="Open Sans" panose="020B0606030504020204" pitchFamily="34" charset="0"/>
              </a:rPr>
              <a:t>Initial Current Working View and drivers</a:t>
            </a:r>
          </a:p>
          <a:p>
            <a:pPr marL="119060" indent="-119060">
              <a:buClr>
                <a:schemeClr val="tx1"/>
              </a:buClr>
              <a:buFont typeface="Arial" panose="020B0604020202020204" pitchFamily="34" charset="0"/>
              <a:buChar char="•"/>
            </a:pPr>
            <a:r>
              <a:rPr lang="en-US" sz="1600">
                <a:solidFill>
                  <a:schemeClr val="tx2"/>
                </a:solidFill>
                <a:latin typeface="Open Sans" panose="020B0606030504020204" pitchFamily="34" charset="0"/>
                <a:ea typeface="Open Sans" panose="020B0606030504020204" pitchFamily="34" charset="0"/>
              </a:rPr>
              <a:t>Continued challenges in transformation</a:t>
            </a:r>
          </a:p>
          <a:p>
            <a:pPr marL="119060" indent="-119060">
              <a:buClr>
                <a:schemeClr val="tx1"/>
              </a:buClr>
              <a:buFont typeface="Arial" panose="020B0604020202020204" pitchFamily="34" charset="0"/>
              <a:buChar char="•"/>
            </a:pPr>
            <a:r>
              <a:rPr lang="en-US" sz="1600">
                <a:solidFill>
                  <a:schemeClr val="tx2"/>
                </a:solidFill>
                <a:latin typeface="Open Sans" panose="020B0606030504020204" pitchFamily="34" charset="0"/>
                <a:ea typeface="Open Sans" panose="020B0606030504020204" pitchFamily="34" charset="0"/>
              </a:rPr>
              <a:t>Next steps toward completion of 3-year Plan</a:t>
            </a:r>
          </a:p>
        </p:txBody>
      </p:sp>
      <p:sp>
        <p:nvSpPr>
          <p:cNvPr id="16" name="Footer Placeholder 4">
            <a:extLst>
              <a:ext uri="{FF2B5EF4-FFF2-40B4-BE49-F238E27FC236}">
                <a16:creationId xmlns:a16="http://schemas.microsoft.com/office/drawing/2014/main" id="{6C859A68-21E8-6C47-89A6-B672C55CD401}"/>
              </a:ext>
            </a:extLst>
          </p:cNvPr>
          <p:cNvSpPr>
            <a:spLocks noGrp="1"/>
          </p:cNvSpPr>
          <p:nvPr>
            <p:ph type="ftr" sz="quarter" idx="11"/>
          </p:nvPr>
        </p:nvSpPr>
        <p:spPr>
          <a:xfrm>
            <a:off x="6313717" y="6510801"/>
            <a:ext cx="5056263" cy="330851"/>
          </a:xfrm>
          <a:prstGeom prst="rect">
            <a:avLst/>
          </a:prstGeom>
        </p:spPr>
        <p:txBody>
          <a:bodyPr lIns="0" rIns="0"/>
          <a:lstStyle>
            <a:lvl1pPr algn="r">
              <a:defRPr sz="1067"/>
            </a:lvl1pPr>
          </a:lstStyle>
          <a:p>
            <a:r>
              <a:rPr lang="en-US"/>
              <a:t>PROPRIETARY &amp; CONFIDENTIAL</a:t>
            </a:r>
          </a:p>
        </p:txBody>
      </p:sp>
      <p:sp>
        <p:nvSpPr>
          <p:cNvPr id="17" name="Slide Number Placeholder 5">
            <a:extLst>
              <a:ext uri="{FF2B5EF4-FFF2-40B4-BE49-F238E27FC236}">
                <a16:creationId xmlns:a16="http://schemas.microsoft.com/office/drawing/2014/main" id="{2D46AA3A-76C4-B846-AA4A-F4F3C8C82221}"/>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5" name="Picture Placeholder 6">
            <a:extLst>
              <a:ext uri="{FF2B5EF4-FFF2-40B4-BE49-F238E27FC236}">
                <a16:creationId xmlns:a16="http://schemas.microsoft.com/office/drawing/2014/main" id="{CB239706-4CF9-7A4F-9FCA-99A9470CF7DE}"/>
              </a:ext>
            </a:extLst>
          </p:cNvPr>
          <p:cNvSpPr>
            <a:spLocks noGrp="1"/>
          </p:cNvSpPr>
          <p:nvPr>
            <p:ph type="pic" sz="quarter" idx="22" hasCustomPrompt="1"/>
          </p:nvPr>
        </p:nvSpPr>
        <p:spPr>
          <a:xfrm>
            <a:off x="2" y="0"/>
            <a:ext cx="5878287" cy="6858000"/>
          </a:xfrm>
          <a:noFill/>
        </p:spPr>
        <p:txBody>
          <a:bodyPr anchor="ctr">
            <a:normAutofit/>
          </a:bodyPr>
          <a:lstStyle>
            <a:lvl1pPr marL="0" indent="0" algn="l">
              <a:buNone/>
              <a:defRPr sz="1867" b="1">
                <a:solidFill>
                  <a:schemeClr val="bg1"/>
                </a:solidFill>
              </a:defRPr>
            </a:lvl1pPr>
          </a:lstStyle>
          <a:p>
            <a:r>
              <a:rPr lang="en-US"/>
              <a:t>Click picture icon </a:t>
            </a:r>
            <a:br>
              <a:rPr lang="en-US"/>
            </a:br>
            <a:r>
              <a:rPr lang="en-US"/>
              <a:t>to add picture</a:t>
            </a:r>
          </a:p>
        </p:txBody>
      </p:sp>
      <p:pic>
        <p:nvPicPr>
          <p:cNvPr id="19" name="Picture 18" descr="Icon&#10;&#10;Description automatically generated with medium confidence">
            <a:extLst>
              <a:ext uri="{FF2B5EF4-FFF2-40B4-BE49-F238E27FC236}">
                <a16:creationId xmlns:a16="http://schemas.microsoft.com/office/drawing/2014/main" id="{001D603C-0D6A-474A-9401-F6A9DCDBCA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761" y="402109"/>
            <a:ext cx="2312692" cy="481811"/>
          </a:xfrm>
          <a:prstGeom prst="rect">
            <a:avLst/>
          </a:prstGeom>
        </p:spPr>
      </p:pic>
      <p:sp>
        <p:nvSpPr>
          <p:cNvPr id="18" name="Text Placeholder 4">
            <a:extLst>
              <a:ext uri="{FF2B5EF4-FFF2-40B4-BE49-F238E27FC236}">
                <a16:creationId xmlns:a16="http://schemas.microsoft.com/office/drawing/2014/main" id="{0C783482-9F7C-0E47-A352-F25848B033FD}"/>
              </a:ext>
            </a:extLst>
          </p:cNvPr>
          <p:cNvSpPr>
            <a:spLocks noGrp="1"/>
          </p:cNvSpPr>
          <p:nvPr>
            <p:ph type="body" sz="quarter" idx="23" hasCustomPrompt="1"/>
          </p:nvPr>
        </p:nvSpPr>
        <p:spPr>
          <a:xfrm>
            <a:off x="518760" y="6510529"/>
            <a:ext cx="4947469" cy="332476"/>
          </a:xfrm>
        </p:spPr>
        <p:txBody>
          <a:bodyPr>
            <a:normAutofit/>
          </a:bodyPr>
          <a:lstStyle>
            <a:lvl1pPr marL="0" indent="0">
              <a:buNone/>
              <a:defRPr sz="1067">
                <a:solidFill>
                  <a:schemeClr val="bg1"/>
                </a:solidFill>
              </a:defRPr>
            </a:lvl1pPr>
          </a:lstStyle>
          <a:p>
            <a:pPr lvl="0"/>
            <a:r>
              <a:rPr lang="en-US"/>
              <a:t>Meeting Name/Date</a:t>
            </a:r>
          </a:p>
        </p:txBody>
      </p:sp>
    </p:spTree>
    <p:extLst>
      <p:ext uri="{BB962C8B-B14F-4D97-AF65-F5344CB8AC3E}">
        <p14:creationId xmlns:p14="http://schemas.microsoft.com/office/powerpoint/2010/main" val="239041518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Presenters Dark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5A384C-7927-3644-83A4-493EE7C7D23A}"/>
              </a:ext>
            </a:extLst>
          </p:cNvPr>
          <p:cNvSpPr/>
          <p:nvPr userDrawn="1"/>
        </p:nvSpPr>
        <p:spPr>
          <a:xfrm>
            <a:off x="0" y="1"/>
            <a:ext cx="12192000" cy="6284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3175" y="78943"/>
            <a:ext cx="11291627" cy="855123"/>
          </a:xfrm>
        </p:spPr>
        <p:txBody>
          <a:bodyPr lIns="0" rIns="0"/>
          <a:lstStyle>
            <a:lvl1pPr>
              <a:defRPr>
                <a:solidFill>
                  <a:schemeClr val="accent3"/>
                </a:solidFill>
              </a:defRPr>
            </a:lvl1pPr>
          </a:lstStyle>
          <a:p>
            <a:r>
              <a:rPr lang="en-US"/>
              <a:t>Title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BA611768-7DDF-1E41-A398-7A115CACCAA1}"/>
              </a:ext>
            </a:extLst>
          </p:cNvPr>
          <p:cNvSpPr>
            <a:spLocks noGrp="1"/>
          </p:cNvSpPr>
          <p:nvPr>
            <p:ph type="pic" sz="quarter" idx="13" hasCustomPrompt="1"/>
          </p:nvPr>
        </p:nvSpPr>
        <p:spPr>
          <a:xfrm>
            <a:off x="4724399"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3" name="Picture Placeholder 6">
            <a:extLst>
              <a:ext uri="{FF2B5EF4-FFF2-40B4-BE49-F238E27FC236}">
                <a16:creationId xmlns:a16="http://schemas.microsoft.com/office/drawing/2014/main" id="{78964D8A-993B-5345-93FA-FC645C2ED728}"/>
              </a:ext>
            </a:extLst>
          </p:cNvPr>
          <p:cNvSpPr>
            <a:spLocks noGrp="1"/>
          </p:cNvSpPr>
          <p:nvPr>
            <p:ph type="pic" sz="quarter" idx="14" hasCustomPrompt="1"/>
          </p:nvPr>
        </p:nvSpPr>
        <p:spPr>
          <a:xfrm>
            <a:off x="990600"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4" name="Picture Placeholder 6">
            <a:extLst>
              <a:ext uri="{FF2B5EF4-FFF2-40B4-BE49-F238E27FC236}">
                <a16:creationId xmlns:a16="http://schemas.microsoft.com/office/drawing/2014/main" id="{7C060F05-A8BB-3446-AC46-3F4D32936B23}"/>
              </a:ext>
            </a:extLst>
          </p:cNvPr>
          <p:cNvSpPr>
            <a:spLocks noGrp="1"/>
          </p:cNvSpPr>
          <p:nvPr>
            <p:ph type="pic" sz="quarter" idx="15" hasCustomPrompt="1"/>
          </p:nvPr>
        </p:nvSpPr>
        <p:spPr>
          <a:xfrm>
            <a:off x="8458199"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5" name="Text Placeholder 14">
            <a:extLst>
              <a:ext uri="{FF2B5EF4-FFF2-40B4-BE49-F238E27FC236}">
                <a16:creationId xmlns:a16="http://schemas.microsoft.com/office/drawing/2014/main" id="{0F5A2C8D-D070-CF4F-9C14-CDCC69482397}"/>
              </a:ext>
            </a:extLst>
          </p:cNvPr>
          <p:cNvSpPr>
            <a:spLocks noGrp="1"/>
          </p:cNvSpPr>
          <p:nvPr>
            <p:ph type="body" sz="quarter" idx="16" hasCustomPrompt="1"/>
          </p:nvPr>
        </p:nvSpPr>
        <p:spPr>
          <a:xfrm>
            <a:off x="4353099" y="4423998"/>
            <a:ext cx="3485804" cy="413188"/>
          </a:xfrm>
        </p:spPr>
        <p:txBody>
          <a:bodyPr anchor="b"/>
          <a:lstStyle>
            <a:lvl1pPr marL="0" indent="0" algn="ctr">
              <a:buNone/>
              <a:defRPr b="1" i="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17" name="Text Placeholder 16">
            <a:extLst>
              <a:ext uri="{FF2B5EF4-FFF2-40B4-BE49-F238E27FC236}">
                <a16:creationId xmlns:a16="http://schemas.microsoft.com/office/drawing/2014/main" id="{C27A27EB-2B1B-D24A-9C94-695CE058F25F}"/>
              </a:ext>
            </a:extLst>
          </p:cNvPr>
          <p:cNvSpPr>
            <a:spLocks noGrp="1"/>
          </p:cNvSpPr>
          <p:nvPr>
            <p:ph type="body" sz="quarter" idx="17" hasCustomPrompt="1"/>
          </p:nvPr>
        </p:nvSpPr>
        <p:spPr>
          <a:xfrm>
            <a:off x="4353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91099" y="4423998"/>
            <a:ext cx="3485804" cy="413188"/>
          </a:xfrm>
        </p:spPr>
        <p:txBody>
          <a:bodyPr anchor="b"/>
          <a:lstStyle>
            <a:lvl1pPr marL="0" indent="0" algn="ctr">
              <a:buNone/>
              <a:defRPr b="1" i="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91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20" name="Text Placeholder 14">
            <a:extLst>
              <a:ext uri="{FF2B5EF4-FFF2-40B4-BE49-F238E27FC236}">
                <a16:creationId xmlns:a16="http://schemas.microsoft.com/office/drawing/2014/main" id="{C918BD10-098E-D448-AD2F-96BC609BBCE5}"/>
              </a:ext>
            </a:extLst>
          </p:cNvPr>
          <p:cNvSpPr>
            <a:spLocks noGrp="1"/>
          </p:cNvSpPr>
          <p:nvPr>
            <p:ph type="body" sz="quarter" idx="20" hasCustomPrompt="1"/>
          </p:nvPr>
        </p:nvSpPr>
        <p:spPr>
          <a:xfrm>
            <a:off x="8135390" y="4423998"/>
            <a:ext cx="3485804" cy="413188"/>
          </a:xfrm>
        </p:spPr>
        <p:txBody>
          <a:bodyPr anchor="b"/>
          <a:lstStyle>
            <a:lvl1pPr marL="0" indent="0" algn="ctr">
              <a:buNone/>
              <a:defRPr b="1" i="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21" name="Text Placeholder 16">
            <a:extLst>
              <a:ext uri="{FF2B5EF4-FFF2-40B4-BE49-F238E27FC236}">
                <a16:creationId xmlns:a16="http://schemas.microsoft.com/office/drawing/2014/main" id="{FE427864-088B-0D45-B702-2E649E385755}"/>
              </a:ext>
            </a:extLst>
          </p:cNvPr>
          <p:cNvSpPr>
            <a:spLocks noGrp="1"/>
          </p:cNvSpPr>
          <p:nvPr>
            <p:ph type="body" sz="quarter" idx="21" hasCustomPrompt="1"/>
          </p:nvPr>
        </p:nvSpPr>
        <p:spPr>
          <a:xfrm>
            <a:off x="8135390"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pic>
        <p:nvPicPr>
          <p:cNvPr id="22" name="Picture 21" descr="A picture containing icon&#10;&#10;Description automatically generated">
            <a:extLst>
              <a:ext uri="{FF2B5EF4-FFF2-40B4-BE49-F238E27FC236}">
                <a16:creationId xmlns:a16="http://schemas.microsoft.com/office/drawing/2014/main" id="{BFBC4C14-0E9B-1245-9C17-5D0D97206D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26" name="Footer Placeholder 4">
            <a:extLst>
              <a:ext uri="{FF2B5EF4-FFF2-40B4-BE49-F238E27FC236}">
                <a16:creationId xmlns:a16="http://schemas.microsoft.com/office/drawing/2014/main" id="{0D7077DC-42E2-3B44-A49E-B8F3EEFD251A}"/>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27" name="Slide Number Placeholder 5">
            <a:extLst>
              <a:ext uri="{FF2B5EF4-FFF2-40B4-BE49-F238E27FC236}">
                <a16:creationId xmlns:a16="http://schemas.microsoft.com/office/drawing/2014/main" id="{7CF855D5-8235-524F-9AF7-52CE954B7302}"/>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23" name="Text Placeholder 4">
            <a:extLst>
              <a:ext uri="{FF2B5EF4-FFF2-40B4-BE49-F238E27FC236}">
                <a16:creationId xmlns:a16="http://schemas.microsoft.com/office/drawing/2014/main" id="{1D33C08B-D38B-7343-8A4D-6E91BA9AB76E}"/>
              </a:ext>
            </a:extLst>
          </p:cNvPr>
          <p:cNvSpPr>
            <a:spLocks noGrp="1"/>
          </p:cNvSpPr>
          <p:nvPr>
            <p:ph type="body" sz="quarter" idx="22"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1149664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2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174246378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chemeClr val="accent1"/>
                </a:solidFill>
              </a:defRPr>
            </a:lvl1pPr>
          </a:lstStyle>
          <a:p>
            <a:r>
              <a:rPr lang="x-none"/>
              <a:t>Click to edit Master title style</a:t>
            </a:r>
            <a:endParaRPr lang="en-US"/>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1" y="1016001"/>
            <a:ext cx="11472737"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5364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6468000" y="3680003"/>
            <a:ext cx="5364000"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rgbClr val="123D80"/>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60" y="1453704"/>
            <a:ext cx="11472737" cy="2088000"/>
          </a:xfrm>
        </p:spPr>
        <p:txBody>
          <a:body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5364000" cy="2088000"/>
          </a:xfrm>
        </p:spPr>
        <p:txBody>
          <a:bodyPr/>
          <a:lstStyle/>
          <a:p>
            <a:pPr lvl="0"/>
            <a:r>
              <a:rPr lang="x-none"/>
              <a:t>Click to edit Master text styles</a:t>
            </a:r>
          </a:p>
          <a:p>
            <a:pPr lvl="1"/>
            <a:r>
              <a:rPr lang="x-none"/>
              <a:t>Second level</a:t>
            </a:r>
          </a:p>
          <a:p>
            <a:pPr lvl="2"/>
            <a:r>
              <a:rPr lang="x-none"/>
              <a:t>Third level</a:t>
            </a:r>
          </a:p>
        </p:txBody>
      </p:sp>
      <p:sp>
        <p:nvSpPr>
          <p:cNvPr id="17" name="Content Placeholder 16">
            <a:extLst>
              <a:ext uri="{FF2B5EF4-FFF2-40B4-BE49-F238E27FC236}">
                <a16:creationId xmlns:a16="http://schemas.microsoft.com/office/drawing/2014/main" id="{BD16868A-FFB6-4B4A-93C9-FB95ECB41196}"/>
              </a:ext>
            </a:extLst>
          </p:cNvPr>
          <p:cNvSpPr>
            <a:spLocks noGrp="1"/>
          </p:cNvSpPr>
          <p:nvPr>
            <p:ph sz="quarter" idx="27"/>
          </p:nvPr>
        </p:nvSpPr>
        <p:spPr>
          <a:xfrm>
            <a:off x="6468000" y="4112003"/>
            <a:ext cx="5364000" cy="2088000"/>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534486315"/>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Presenters Dark Ber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5A384C-7927-3644-83A4-493EE7C7D23A}"/>
              </a:ext>
            </a:extLst>
          </p:cNvPr>
          <p:cNvSpPr/>
          <p:nvPr userDrawn="1"/>
        </p:nvSpPr>
        <p:spPr>
          <a:xfrm>
            <a:off x="0" y="1"/>
            <a:ext cx="12192000" cy="6284423"/>
          </a:xfrm>
          <a:prstGeom prst="rect">
            <a:avLst/>
          </a:prstGeom>
          <a:solidFill>
            <a:srgbClr val="9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3175" y="78943"/>
            <a:ext cx="11291627" cy="855123"/>
          </a:xfrm>
        </p:spPr>
        <p:txBody>
          <a:bodyPr lIns="0" rIns="0"/>
          <a:lstStyle>
            <a:lvl1pPr>
              <a:defRPr>
                <a:solidFill>
                  <a:srgbClr val="FF91AA"/>
                </a:solidFill>
              </a:defRPr>
            </a:lvl1pPr>
          </a:lstStyle>
          <a:p>
            <a:r>
              <a:rPr lang="en-US"/>
              <a:t>Title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BA611768-7DDF-1E41-A398-7A115CACCAA1}"/>
              </a:ext>
            </a:extLst>
          </p:cNvPr>
          <p:cNvSpPr>
            <a:spLocks noGrp="1"/>
          </p:cNvSpPr>
          <p:nvPr>
            <p:ph type="pic" sz="quarter" idx="13" hasCustomPrompt="1"/>
          </p:nvPr>
        </p:nvSpPr>
        <p:spPr>
          <a:xfrm>
            <a:off x="4724399"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3" name="Picture Placeholder 6">
            <a:extLst>
              <a:ext uri="{FF2B5EF4-FFF2-40B4-BE49-F238E27FC236}">
                <a16:creationId xmlns:a16="http://schemas.microsoft.com/office/drawing/2014/main" id="{78964D8A-993B-5345-93FA-FC645C2ED728}"/>
              </a:ext>
            </a:extLst>
          </p:cNvPr>
          <p:cNvSpPr>
            <a:spLocks noGrp="1"/>
          </p:cNvSpPr>
          <p:nvPr>
            <p:ph type="pic" sz="quarter" idx="14" hasCustomPrompt="1"/>
          </p:nvPr>
        </p:nvSpPr>
        <p:spPr>
          <a:xfrm>
            <a:off x="990600"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4" name="Picture Placeholder 6">
            <a:extLst>
              <a:ext uri="{FF2B5EF4-FFF2-40B4-BE49-F238E27FC236}">
                <a16:creationId xmlns:a16="http://schemas.microsoft.com/office/drawing/2014/main" id="{7C060F05-A8BB-3446-AC46-3F4D32936B23}"/>
              </a:ext>
            </a:extLst>
          </p:cNvPr>
          <p:cNvSpPr>
            <a:spLocks noGrp="1"/>
          </p:cNvSpPr>
          <p:nvPr>
            <p:ph type="pic" sz="quarter" idx="15" hasCustomPrompt="1"/>
          </p:nvPr>
        </p:nvSpPr>
        <p:spPr>
          <a:xfrm>
            <a:off x="8458199"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5" name="Text Placeholder 14">
            <a:extLst>
              <a:ext uri="{FF2B5EF4-FFF2-40B4-BE49-F238E27FC236}">
                <a16:creationId xmlns:a16="http://schemas.microsoft.com/office/drawing/2014/main" id="{0F5A2C8D-D070-CF4F-9C14-CDCC69482397}"/>
              </a:ext>
            </a:extLst>
          </p:cNvPr>
          <p:cNvSpPr>
            <a:spLocks noGrp="1"/>
          </p:cNvSpPr>
          <p:nvPr>
            <p:ph type="body" sz="quarter" idx="16" hasCustomPrompt="1"/>
          </p:nvPr>
        </p:nvSpPr>
        <p:spPr>
          <a:xfrm>
            <a:off x="4353099" y="4423998"/>
            <a:ext cx="3485804" cy="413188"/>
          </a:xfrm>
        </p:spPr>
        <p:txBody>
          <a:bodyPr anchor="b"/>
          <a:lstStyle>
            <a:lvl1pPr marL="0" indent="0" algn="ctr">
              <a:buNone/>
              <a:defRPr b="1" i="0">
                <a:solidFill>
                  <a:srgbClr val="FF91A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17" name="Text Placeholder 16">
            <a:extLst>
              <a:ext uri="{FF2B5EF4-FFF2-40B4-BE49-F238E27FC236}">
                <a16:creationId xmlns:a16="http://schemas.microsoft.com/office/drawing/2014/main" id="{C27A27EB-2B1B-D24A-9C94-695CE058F25F}"/>
              </a:ext>
            </a:extLst>
          </p:cNvPr>
          <p:cNvSpPr>
            <a:spLocks noGrp="1"/>
          </p:cNvSpPr>
          <p:nvPr>
            <p:ph type="body" sz="quarter" idx="17" hasCustomPrompt="1"/>
          </p:nvPr>
        </p:nvSpPr>
        <p:spPr>
          <a:xfrm>
            <a:off x="4353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91099" y="4423998"/>
            <a:ext cx="3485804" cy="413188"/>
          </a:xfrm>
        </p:spPr>
        <p:txBody>
          <a:bodyPr anchor="b"/>
          <a:lstStyle>
            <a:lvl1pPr marL="0" indent="0" algn="ctr">
              <a:buNone/>
              <a:defRPr b="1" i="0">
                <a:solidFill>
                  <a:srgbClr val="FF91A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91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20" name="Text Placeholder 14">
            <a:extLst>
              <a:ext uri="{FF2B5EF4-FFF2-40B4-BE49-F238E27FC236}">
                <a16:creationId xmlns:a16="http://schemas.microsoft.com/office/drawing/2014/main" id="{C918BD10-098E-D448-AD2F-96BC609BBCE5}"/>
              </a:ext>
            </a:extLst>
          </p:cNvPr>
          <p:cNvSpPr>
            <a:spLocks noGrp="1"/>
          </p:cNvSpPr>
          <p:nvPr>
            <p:ph type="body" sz="quarter" idx="20" hasCustomPrompt="1"/>
          </p:nvPr>
        </p:nvSpPr>
        <p:spPr>
          <a:xfrm>
            <a:off x="8135390" y="4423998"/>
            <a:ext cx="3485804" cy="413188"/>
          </a:xfrm>
        </p:spPr>
        <p:txBody>
          <a:bodyPr anchor="b"/>
          <a:lstStyle>
            <a:lvl1pPr marL="0" indent="0" algn="ctr">
              <a:buNone/>
              <a:defRPr b="1" i="0">
                <a:solidFill>
                  <a:srgbClr val="FF91A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21" name="Text Placeholder 16">
            <a:extLst>
              <a:ext uri="{FF2B5EF4-FFF2-40B4-BE49-F238E27FC236}">
                <a16:creationId xmlns:a16="http://schemas.microsoft.com/office/drawing/2014/main" id="{FE427864-088B-0D45-B702-2E649E385755}"/>
              </a:ext>
            </a:extLst>
          </p:cNvPr>
          <p:cNvSpPr>
            <a:spLocks noGrp="1"/>
          </p:cNvSpPr>
          <p:nvPr>
            <p:ph type="body" sz="quarter" idx="21" hasCustomPrompt="1"/>
          </p:nvPr>
        </p:nvSpPr>
        <p:spPr>
          <a:xfrm>
            <a:off x="8135390"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pic>
        <p:nvPicPr>
          <p:cNvPr id="22" name="Picture 21" descr="A picture containing icon&#10;&#10;Description automatically generated">
            <a:extLst>
              <a:ext uri="{FF2B5EF4-FFF2-40B4-BE49-F238E27FC236}">
                <a16:creationId xmlns:a16="http://schemas.microsoft.com/office/drawing/2014/main" id="{BFBC4C14-0E9B-1245-9C17-5D0D97206D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26" name="Footer Placeholder 4">
            <a:extLst>
              <a:ext uri="{FF2B5EF4-FFF2-40B4-BE49-F238E27FC236}">
                <a16:creationId xmlns:a16="http://schemas.microsoft.com/office/drawing/2014/main" id="{0D7077DC-42E2-3B44-A49E-B8F3EEFD251A}"/>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27" name="Slide Number Placeholder 5">
            <a:extLst>
              <a:ext uri="{FF2B5EF4-FFF2-40B4-BE49-F238E27FC236}">
                <a16:creationId xmlns:a16="http://schemas.microsoft.com/office/drawing/2014/main" id="{7CF855D5-8235-524F-9AF7-52CE954B7302}"/>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23" name="Text Placeholder 4">
            <a:extLst>
              <a:ext uri="{FF2B5EF4-FFF2-40B4-BE49-F238E27FC236}">
                <a16:creationId xmlns:a16="http://schemas.microsoft.com/office/drawing/2014/main" id="{1D33C08B-D38B-7343-8A4D-6E91BA9AB76E}"/>
              </a:ext>
            </a:extLst>
          </p:cNvPr>
          <p:cNvSpPr>
            <a:spLocks noGrp="1"/>
          </p:cNvSpPr>
          <p:nvPr>
            <p:ph type="body" sz="quarter" idx="22"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24995489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Presenters Dar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5A384C-7927-3644-83A4-493EE7C7D23A}"/>
              </a:ext>
            </a:extLst>
          </p:cNvPr>
          <p:cNvSpPr/>
          <p:nvPr userDrawn="1"/>
        </p:nvSpPr>
        <p:spPr>
          <a:xfrm>
            <a:off x="0" y="1"/>
            <a:ext cx="12192000" cy="6284423"/>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3175" y="78943"/>
            <a:ext cx="11291627" cy="855123"/>
          </a:xfrm>
        </p:spPr>
        <p:txBody>
          <a:bodyPr lIns="0" rIns="0"/>
          <a:lstStyle>
            <a:lvl1pPr>
              <a:defRPr>
                <a:solidFill>
                  <a:srgbClr val="18B7FB"/>
                </a:solidFill>
              </a:defRPr>
            </a:lvl1pPr>
          </a:lstStyle>
          <a:p>
            <a:r>
              <a:rPr lang="en-US"/>
              <a:t>Title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BA611768-7DDF-1E41-A398-7A115CACCAA1}"/>
              </a:ext>
            </a:extLst>
          </p:cNvPr>
          <p:cNvSpPr>
            <a:spLocks noGrp="1"/>
          </p:cNvSpPr>
          <p:nvPr>
            <p:ph type="pic" sz="quarter" idx="13" hasCustomPrompt="1"/>
          </p:nvPr>
        </p:nvSpPr>
        <p:spPr>
          <a:xfrm>
            <a:off x="4724399"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3" name="Picture Placeholder 6">
            <a:extLst>
              <a:ext uri="{FF2B5EF4-FFF2-40B4-BE49-F238E27FC236}">
                <a16:creationId xmlns:a16="http://schemas.microsoft.com/office/drawing/2014/main" id="{78964D8A-993B-5345-93FA-FC645C2ED728}"/>
              </a:ext>
            </a:extLst>
          </p:cNvPr>
          <p:cNvSpPr>
            <a:spLocks noGrp="1"/>
          </p:cNvSpPr>
          <p:nvPr>
            <p:ph type="pic" sz="quarter" idx="14" hasCustomPrompt="1"/>
          </p:nvPr>
        </p:nvSpPr>
        <p:spPr>
          <a:xfrm>
            <a:off x="990600"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4" name="Picture Placeholder 6">
            <a:extLst>
              <a:ext uri="{FF2B5EF4-FFF2-40B4-BE49-F238E27FC236}">
                <a16:creationId xmlns:a16="http://schemas.microsoft.com/office/drawing/2014/main" id="{7C060F05-A8BB-3446-AC46-3F4D32936B23}"/>
              </a:ext>
            </a:extLst>
          </p:cNvPr>
          <p:cNvSpPr>
            <a:spLocks noGrp="1"/>
          </p:cNvSpPr>
          <p:nvPr>
            <p:ph type="pic" sz="quarter" idx="15" hasCustomPrompt="1"/>
          </p:nvPr>
        </p:nvSpPr>
        <p:spPr>
          <a:xfrm>
            <a:off x="8458199"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5" name="Text Placeholder 14">
            <a:extLst>
              <a:ext uri="{FF2B5EF4-FFF2-40B4-BE49-F238E27FC236}">
                <a16:creationId xmlns:a16="http://schemas.microsoft.com/office/drawing/2014/main" id="{0F5A2C8D-D070-CF4F-9C14-CDCC69482397}"/>
              </a:ext>
            </a:extLst>
          </p:cNvPr>
          <p:cNvSpPr>
            <a:spLocks noGrp="1"/>
          </p:cNvSpPr>
          <p:nvPr>
            <p:ph type="body" sz="quarter" idx="16" hasCustomPrompt="1"/>
          </p:nvPr>
        </p:nvSpPr>
        <p:spPr>
          <a:xfrm>
            <a:off x="4353099" y="4423998"/>
            <a:ext cx="3485804" cy="413188"/>
          </a:xfrm>
        </p:spPr>
        <p:txBody>
          <a:bodyPr anchor="b"/>
          <a:lstStyle>
            <a:lvl1pPr marL="0" indent="0" algn="ctr">
              <a:buNone/>
              <a:defRPr b="1" i="0">
                <a:solidFill>
                  <a:srgbClr val="18B7FB"/>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17" name="Text Placeholder 16">
            <a:extLst>
              <a:ext uri="{FF2B5EF4-FFF2-40B4-BE49-F238E27FC236}">
                <a16:creationId xmlns:a16="http://schemas.microsoft.com/office/drawing/2014/main" id="{C27A27EB-2B1B-D24A-9C94-695CE058F25F}"/>
              </a:ext>
            </a:extLst>
          </p:cNvPr>
          <p:cNvSpPr>
            <a:spLocks noGrp="1"/>
          </p:cNvSpPr>
          <p:nvPr>
            <p:ph type="body" sz="quarter" idx="17" hasCustomPrompt="1"/>
          </p:nvPr>
        </p:nvSpPr>
        <p:spPr>
          <a:xfrm>
            <a:off x="4353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91099" y="4423998"/>
            <a:ext cx="3485804" cy="413188"/>
          </a:xfrm>
        </p:spPr>
        <p:txBody>
          <a:bodyPr anchor="b"/>
          <a:lstStyle>
            <a:lvl1pPr marL="0" indent="0" algn="ctr">
              <a:buNone/>
              <a:defRPr b="1" i="0">
                <a:solidFill>
                  <a:srgbClr val="18B7FB"/>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91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20" name="Text Placeholder 14">
            <a:extLst>
              <a:ext uri="{FF2B5EF4-FFF2-40B4-BE49-F238E27FC236}">
                <a16:creationId xmlns:a16="http://schemas.microsoft.com/office/drawing/2014/main" id="{C918BD10-098E-D448-AD2F-96BC609BBCE5}"/>
              </a:ext>
            </a:extLst>
          </p:cNvPr>
          <p:cNvSpPr>
            <a:spLocks noGrp="1"/>
          </p:cNvSpPr>
          <p:nvPr>
            <p:ph type="body" sz="quarter" idx="20" hasCustomPrompt="1"/>
          </p:nvPr>
        </p:nvSpPr>
        <p:spPr>
          <a:xfrm>
            <a:off x="8135390" y="4423998"/>
            <a:ext cx="3485804" cy="413188"/>
          </a:xfrm>
        </p:spPr>
        <p:txBody>
          <a:bodyPr anchor="b"/>
          <a:lstStyle>
            <a:lvl1pPr marL="0" indent="0" algn="ctr">
              <a:buNone/>
              <a:defRPr b="1" i="0">
                <a:solidFill>
                  <a:srgbClr val="18B7FB"/>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Presenter</a:t>
            </a:r>
          </a:p>
        </p:txBody>
      </p:sp>
      <p:sp>
        <p:nvSpPr>
          <p:cNvPr id="21" name="Text Placeholder 16">
            <a:extLst>
              <a:ext uri="{FF2B5EF4-FFF2-40B4-BE49-F238E27FC236}">
                <a16:creationId xmlns:a16="http://schemas.microsoft.com/office/drawing/2014/main" id="{FE427864-088B-0D45-B702-2E649E385755}"/>
              </a:ext>
            </a:extLst>
          </p:cNvPr>
          <p:cNvSpPr>
            <a:spLocks noGrp="1"/>
          </p:cNvSpPr>
          <p:nvPr>
            <p:ph type="body" sz="quarter" idx="21" hasCustomPrompt="1"/>
          </p:nvPr>
        </p:nvSpPr>
        <p:spPr>
          <a:xfrm>
            <a:off x="8135390"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pic>
        <p:nvPicPr>
          <p:cNvPr id="22" name="Picture 21" descr="A picture containing icon&#10;&#10;Description automatically generated">
            <a:extLst>
              <a:ext uri="{FF2B5EF4-FFF2-40B4-BE49-F238E27FC236}">
                <a16:creationId xmlns:a16="http://schemas.microsoft.com/office/drawing/2014/main" id="{BFBC4C14-0E9B-1245-9C17-5D0D97206D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26" name="Footer Placeholder 4">
            <a:extLst>
              <a:ext uri="{FF2B5EF4-FFF2-40B4-BE49-F238E27FC236}">
                <a16:creationId xmlns:a16="http://schemas.microsoft.com/office/drawing/2014/main" id="{0D7077DC-42E2-3B44-A49E-B8F3EEFD251A}"/>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27" name="Slide Number Placeholder 5">
            <a:extLst>
              <a:ext uri="{FF2B5EF4-FFF2-40B4-BE49-F238E27FC236}">
                <a16:creationId xmlns:a16="http://schemas.microsoft.com/office/drawing/2014/main" id="{7CF855D5-8235-524F-9AF7-52CE954B7302}"/>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23" name="Text Placeholder 4">
            <a:extLst>
              <a:ext uri="{FF2B5EF4-FFF2-40B4-BE49-F238E27FC236}">
                <a16:creationId xmlns:a16="http://schemas.microsoft.com/office/drawing/2014/main" id="{1D33C08B-D38B-7343-8A4D-6E91BA9AB76E}"/>
              </a:ext>
            </a:extLst>
          </p:cNvPr>
          <p:cNvSpPr>
            <a:spLocks noGrp="1"/>
          </p:cNvSpPr>
          <p:nvPr>
            <p:ph type="body" sz="quarter" idx="22"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283388244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One Presenter Dark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5A384C-7927-3644-83A4-493EE7C7D23A}"/>
              </a:ext>
            </a:extLst>
          </p:cNvPr>
          <p:cNvSpPr/>
          <p:nvPr userDrawn="1"/>
        </p:nvSpPr>
        <p:spPr>
          <a:xfrm>
            <a:off x="0" y="1"/>
            <a:ext cx="12192000" cy="6284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b="0" i="0">
              <a:latin typeface="Verdana" panose="020B0604030504040204" pitchFamily="34" charset="0"/>
            </a:endParaRPr>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3173" y="78943"/>
            <a:ext cx="11288579" cy="855123"/>
          </a:xfrm>
        </p:spPr>
        <p:txBody>
          <a:bodyPr lIns="0" rIns="0"/>
          <a:lstStyle>
            <a:lvl1pPr>
              <a:defRPr>
                <a:solidFill>
                  <a:schemeClr val="accent3"/>
                </a:solidFill>
              </a:defRPr>
            </a:lvl1pPr>
          </a:lstStyle>
          <a:p>
            <a:r>
              <a:rPr lang="en-US"/>
              <a:t>Presenter</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78964D8A-993B-5345-93FA-FC645C2ED728}"/>
              </a:ext>
            </a:extLst>
          </p:cNvPr>
          <p:cNvSpPr>
            <a:spLocks noGrp="1"/>
          </p:cNvSpPr>
          <p:nvPr>
            <p:ph type="pic" sz="quarter" idx="14" hasCustomPrompt="1"/>
          </p:nvPr>
        </p:nvSpPr>
        <p:spPr>
          <a:xfrm>
            <a:off x="990600"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91099" y="4423998"/>
            <a:ext cx="3485804" cy="413188"/>
          </a:xfrm>
        </p:spPr>
        <p:txBody>
          <a:bodyPr anchor="b"/>
          <a:lstStyle>
            <a:lvl1pPr marL="0" indent="0" algn="ctr">
              <a:buNone/>
              <a:defRPr b="1" i="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Name</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91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23" name="Footer Placeholder 4">
            <a:extLst>
              <a:ext uri="{FF2B5EF4-FFF2-40B4-BE49-F238E27FC236}">
                <a16:creationId xmlns:a16="http://schemas.microsoft.com/office/drawing/2014/main" id="{B85E754D-D784-4B47-B1C1-CF2672217A5B}"/>
              </a:ext>
            </a:extLst>
          </p:cNvPr>
          <p:cNvSpPr>
            <a:spLocks noGrp="1"/>
          </p:cNvSpPr>
          <p:nvPr>
            <p:ph type="ftr" sz="quarter" idx="11"/>
          </p:nvPr>
        </p:nvSpPr>
        <p:spPr>
          <a:xfrm>
            <a:off x="7397496" y="6510528"/>
            <a:ext cx="3968496" cy="329184"/>
          </a:xfrm>
        </p:spPr>
        <p:txBody>
          <a:bodyPr/>
          <a:lstStyle>
            <a:lvl1pPr algn="r">
              <a:defRPr sz="1067"/>
            </a:lvl1pPr>
          </a:lstStyle>
          <a:p>
            <a:r>
              <a:rPr lang="en-US"/>
              <a:t>PROPRIETARY &amp; CONFIDENTIAL</a:t>
            </a:r>
          </a:p>
        </p:txBody>
      </p:sp>
      <p:sp>
        <p:nvSpPr>
          <p:cNvPr id="24" name="Slide Number Placeholder 5">
            <a:extLst>
              <a:ext uri="{FF2B5EF4-FFF2-40B4-BE49-F238E27FC236}">
                <a16:creationId xmlns:a16="http://schemas.microsoft.com/office/drawing/2014/main" id="{29B37E47-D501-D345-8C4D-1E4DE233403E}"/>
              </a:ext>
            </a:extLst>
          </p:cNvPr>
          <p:cNvSpPr>
            <a:spLocks noGrp="1"/>
          </p:cNvSpPr>
          <p:nvPr>
            <p:ph type="sldNum" sz="quarter" idx="12"/>
          </p:nvPr>
        </p:nvSpPr>
        <p:spPr>
          <a:xfrm>
            <a:off x="11365992" y="6510528"/>
            <a:ext cx="365760" cy="329184"/>
          </a:xfrm>
        </p:spPr>
        <p:txBody>
          <a:bodyPr/>
          <a:lstStyle>
            <a:lvl1pPr algn="r">
              <a:defRPr sz="1067"/>
            </a:lvl1pPr>
          </a:lstStyle>
          <a:p>
            <a:fld id="{D0ABF6E9-877F-4D16-88C3-F17DEDDB061B}" type="slidenum">
              <a:rPr lang="en-US" smtClean="0"/>
              <a:pPr/>
              <a:t>‹#›</a:t>
            </a:fld>
            <a:endParaRPr lang="en-US"/>
          </a:p>
        </p:txBody>
      </p:sp>
      <p:pic>
        <p:nvPicPr>
          <p:cNvPr id="25" name="Picture 24" descr="A picture containing icon&#10;&#10;Description automatically generated">
            <a:extLst>
              <a:ext uri="{FF2B5EF4-FFF2-40B4-BE49-F238E27FC236}">
                <a16:creationId xmlns:a16="http://schemas.microsoft.com/office/drawing/2014/main" id="{9BC1C364-B185-4840-9140-4C47E0E75B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5" name="Text Placeholder 4">
            <a:extLst>
              <a:ext uri="{FF2B5EF4-FFF2-40B4-BE49-F238E27FC236}">
                <a16:creationId xmlns:a16="http://schemas.microsoft.com/office/drawing/2014/main" id="{F42C4A96-1EDD-4B43-B010-F0A21A6E915C}"/>
              </a:ext>
            </a:extLst>
          </p:cNvPr>
          <p:cNvSpPr>
            <a:spLocks noGrp="1"/>
          </p:cNvSpPr>
          <p:nvPr>
            <p:ph type="body" sz="quarter" idx="20"/>
          </p:nvPr>
        </p:nvSpPr>
        <p:spPr>
          <a:xfrm>
            <a:off x="4679949" y="1519237"/>
            <a:ext cx="7051803" cy="4108451"/>
          </a:xfrm>
        </p:spPr>
        <p:txBody>
          <a:bodyPr/>
          <a:lstStyle>
            <a:lvl1pPr marL="0" indent="0">
              <a:buNone/>
              <a:defRPr>
                <a:solidFill>
                  <a:schemeClr val="bg1"/>
                </a:solidFill>
              </a:defRPr>
            </a:lvl1pPr>
            <a:lvl2pPr marL="285744" indent="0">
              <a:buNone/>
              <a:defRPr>
                <a:solidFill>
                  <a:schemeClr val="bg1"/>
                </a:solidFill>
              </a:defRPr>
            </a:lvl2pPr>
            <a:lvl3pPr marL="520687" indent="0">
              <a:buNone/>
              <a:defRPr>
                <a:solidFill>
                  <a:schemeClr val="bg1"/>
                </a:solidFill>
              </a:defRPr>
            </a:lvl3pPr>
            <a:lvl4pPr marL="747693" indent="0">
              <a:buNone/>
              <a:defRPr>
                <a:solidFill>
                  <a:schemeClr val="bg1"/>
                </a:solidFill>
              </a:defRPr>
            </a:lvl4pPr>
            <a:lvl5pPr marL="1035025" indent="0">
              <a:buNone/>
              <a:defRPr>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6DABDE58-FF28-FE43-9821-0205DE207954}"/>
              </a:ext>
            </a:extLst>
          </p:cNvPr>
          <p:cNvSpPr>
            <a:spLocks noGrp="1"/>
          </p:cNvSpPr>
          <p:nvPr>
            <p:ph type="body" sz="quarter" idx="21"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17260461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One Presenter Dark Ber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5A384C-7927-3644-83A4-493EE7C7D23A}"/>
              </a:ext>
            </a:extLst>
          </p:cNvPr>
          <p:cNvSpPr/>
          <p:nvPr userDrawn="1"/>
        </p:nvSpPr>
        <p:spPr>
          <a:xfrm>
            <a:off x="0" y="1"/>
            <a:ext cx="12192000" cy="6284423"/>
          </a:xfrm>
          <a:prstGeom prst="rect">
            <a:avLst/>
          </a:prstGeom>
          <a:solidFill>
            <a:srgbClr val="9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b="0" i="0">
              <a:latin typeface="Verdana" panose="020B0604030504040204" pitchFamily="34" charset="0"/>
            </a:endParaRPr>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3173" y="78943"/>
            <a:ext cx="11288579" cy="855123"/>
          </a:xfrm>
        </p:spPr>
        <p:txBody>
          <a:bodyPr lIns="0" rIns="0"/>
          <a:lstStyle>
            <a:lvl1pPr>
              <a:defRPr>
                <a:solidFill>
                  <a:srgbClr val="FF91AA"/>
                </a:solidFill>
              </a:defRPr>
            </a:lvl1pPr>
          </a:lstStyle>
          <a:p>
            <a:r>
              <a:rPr lang="en-US"/>
              <a:t>Presenter</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78964D8A-993B-5345-93FA-FC645C2ED728}"/>
              </a:ext>
            </a:extLst>
          </p:cNvPr>
          <p:cNvSpPr>
            <a:spLocks noGrp="1"/>
          </p:cNvSpPr>
          <p:nvPr>
            <p:ph type="pic" sz="quarter" idx="14" hasCustomPrompt="1"/>
          </p:nvPr>
        </p:nvSpPr>
        <p:spPr>
          <a:xfrm>
            <a:off x="990600"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91099" y="4423998"/>
            <a:ext cx="3485804" cy="413188"/>
          </a:xfrm>
        </p:spPr>
        <p:txBody>
          <a:bodyPr anchor="b"/>
          <a:lstStyle>
            <a:lvl1pPr marL="0" indent="0" algn="ctr">
              <a:buNone/>
              <a:defRPr b="1" i="0">
                <a:solidFill>
                  <a:srgbClr val="FF91A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Name</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91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23" name="Footer Placeholder 4">
            <a:extLst>
              <a:ext uri="{FF2B5EF4-FFF2-40B4-BE49-F238E27FC236}">
                <a16:creationId xmlns:a16="http://schemas.microsoft.com/office/drawing/2014/main" id="{B85E754D-D784-4B47-B1C1-CF2672217A5B}"/>
              </a:ext>
            </a:extLst>
          </p:cNvPr>
          <p:cNvSpPr>
            <a:spLocks noGrp="1"/>
          </p:cNvSpPr>
          <p:nvPr>
            <p:ph type="ftr" sz="quarter" idx="11"/>
          </p:nvPr>
        </p:nvSpPr>
        <p:spPr>
          <a:xfrm>
            <a:off x="7397496" y="6510528"/>
            <a:ext cx="3968496" cy="329184"/>
          </a:xfrm>
        </p:spPr>
        <p:txBody>
          <a:bodyPr/>
          <a:lstStyle>
            <a:lvl1pPr algn="r">
              <a:defRPr sz="1067"/>
            </a:lvl1pPr>
          </a:lstStyle>
          <a:p>
            <a:r>
              <a:rPr lang="en-US"/>
              <a:t>PROPRIETARY &amp; CONFIDENTIAL</a:t>
            </a:r>
          </a:p>
        </p:txBody>
      </p:sp>
      <p:sp>
        <p:nvSpPr>
          <p:cNvPr id="24" name="Slide Number Placeholder 5">
            <a:extLst>
              <a:ext uri="{FF2B5EF4-FFF2-40B4-BE49-F238E27FC236}">
                <a16:creationId xmlns:a16="http://schemas.microsoft.com/office/drawing/2014/main" id="{29B37E47-D501-D345-8C4D-1E4DE233403E}"/>
              </a:ext>
            </a:extLst>
          </p:cNvPr>
          <p:cNvSpPr>
            <a:spLocks noGrp="1"/>
          </p:cNvSpPr>
          <p:nvPr>
            <p:ph type="sldNum" sz="quarter" idx="12"/>
          </p:nvPr>
        </p:nvSpPr>
        <p:spPr>
          <a:xfrm>
            <a:off x="11365992" y="6510528"/>
            <a:ext cx="365760" cy="329184"/>
          </a:xfrm>
        </p:spPr>
        <p:txBody>
          <a:bodyPr/>
          <a:lstStyle>
            <a:lvl1pPr algn="r">
              <a:defRPr sz="1067"/>
            </a:lvl1pPr>
          </a:lstStyle>
          <a:p>
            <a:fld id="{D0ABF6E9-877F-4D16-88C3-F17DEDDB061B}" type="slidenum">
              <a:rPr lang="en-US" smtClean="0"/>
              <a:pPr/>
              <a:t>‹#›</a:t>
            </a:fld>
            <a:endParaRPr lang="en-US"/>
          </a:p>
        </p:txBody>
      </p:sp>
      <p:pic>
        <p:nvPicPr>
          <p:cNvPr id="25" name="Picture 24" descr="A picture containing icon&#10;&#10;Description automatically generated">
            <a:extLst>
              <a:ext uri="{FF2B5EF4-FFF2-40B4-BE49-F238E27FC236}">
                <a16:creationId xmlns:a16="http://schemas.microsoft.com/office/drawing/2014/main" id="{9BC1C364-B185-4840-9140-4C47E0E75B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5" name="Text Placeholder 4">
            <a:extLst>
              <a:ext uri="{FF2B5EF4-FFF2-40B4-BE49-F238E27FC236}">
                <a16:creationId xmlns:a16="http://schemas.microsoft.com/office/drawing/2014/main" id="{F42C4A96-1EDD-4B43-B010-F0A21A6E915C}"/>
              </a:ext>
            </a:extLst>
          </p:cNvPr>
          <p:cNvSpPr>
            <a:spLocks noGrp="1"/>
          </p:cNvSpPr>
          <p:nvPr>
            <p:ph type="body" sz="quarter" idx="20"/>
          </p:nvPr>
        </p:nvSpPr>
        <p:spPr>
          <a:xfrm>
            <a:off x="4679949" y="1519237"/>
            <a:ext cx="7051803" cy="4108451"/>
          </a:xfrm>
        </p:spPr>
        <p:txBody>
          <a:bodyPr/>
          <a:lstStyle>
            <a:lvl1pPr marL="0" indent="0">
              <a:buNone/>
              <a:defRPr>
                <a:solidFill>
                  <a:schemeClr val="bg1"/>
                </a:solidFill>
              </a:defRPr>
            </a:lvl1pPr>
            <a:lvl2pPr marL="285744" indent="0">
              <a:buNone/>
              <a:defRPr>
                <a:solidFill>
                  <a:schemeClr val="bg1"/>
                </a:solidFill>
              </a:defRPr>
            </a:lvl2pPr>
            <a:lvl3pPr marL="520687" indent="0">
              <a:buNone/>
              <a:defRPr>
                <a:solidFill>
                  <a:schemeClr val="bg1"/>
                </a:solidFill>
              </a:defRPr>
            </a:lvl3pPr>
            <a:lvl4pPr marL="747693" indent="0">
              <a:buNone/>
              <a:defRPr>
                <a:solidFill>
                  <a:schemeClr val="bg1"/>
                </a:solidFill>
              </a:defRPr>
            </a:lvl4pPr>
            <a:lvl5pPr marL="1035025" indent="0">
              <a:buNone/>
              <a:defRPr>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6DABDE58-FF28-FE43-9821-0205DE207954}"/>
              </a:ext>
            </a:extLst>
          </p:cNvPr>
          <p:cNvSpPr>
            <a:spLocks noGrp="1"/>
          </p:cNvSpPr>
          <p:nvPr>
            <p:ph type="body" sz="quarter" idx="21"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35935816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One Presenter Dar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5A384C-7927-3644-83A4-493EE7C7D23A}"/>
              </a:ext>
            </a:extLst>
          </p:cNvPr>
          <p:cNvSpPr/>
          <p:nvPr userDrawn="1"/>
        </p:nvSpPr>
        <p:spPr>
          <a:xfrm>
            <a:off x="0" y="1"/>
            <a:ext cx="12192000" cy="6284423"/>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b="0" i="0">
              <a:latin typeface="Verdana" panose="020B0604030504040204" pitchFamily="34" charset="0"/>
            </a:endParaRPr>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3173" y="78943"/>
            <a:ext cx="11288579" cy="855123"/>
          </a:xfrm>
        </p:spPr>
        <p:txBody>
          <a:bodyPr lIns="0" rIns="0"/>
          <a:lstStyle>
            <a:lvl1pPr>
              <a:defRPr>
                <a:solidFill>
                  <a:srgbClr val="18B7FB"/>
                </a:solidFill>
              </a:defRPr>
            </a:lvl1pPr>
          </a:lstStyle>
          <a:p>
            <a:r>
              <a:rPr lang="en-US"/>
              <a:t>Presenter</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78964D8A-993B-5345-93FA-FC645C2ED728}"/>
              </a:ext>
            </a:extLst>
          </p:cNvPr>
          <p:cNvSpPr>
            <a:spLocks noGrp="1"/>
          </p:cNvSpPr>
          <p:nvPr>
            <p:ph type="pic" sz="quarter" idx="14" hasCustomPrompt="1"/>
          </p:nvPr>
        </p:nvSpPr>
        <p:spPr>
          <a:xfrm>
            <a:off x="990600" y="1518997"/>
            <a:ext cx="2743200" cy="2743200"/>
          </a:xfrm>
          <a:prstGeom prst="ellipse">
            <a:avLst/>
          </a:prstGeom>
          <a:solidFill>
            <a:schemeClr val="bg1"/>
          </a:solidFill>
        </p:spPr>
        <p:txBody>
          <a:bodyPr>
            <a:normAutofit/>
          </a:bodyPr>
          <a:lstStyle>
            <a:lvl1pPr marL="0" indent="0" algn="ctr">
              <a:buNone/>
              <a:defRPr sz="1067"/>
            </a:lvl1pPr>
          </a:lstStyle>
          <a:p>
            <a:r>
              <a:rPr lang="en-US"/>
              <a:t>Click picture icon </a:t>
            </a:r>
            <a:br>
              <a:rPr lang="en-US"/>
            </a:br>
            <a:r>
              <a:rPr lang="en-US"/>
              <a:t>to insert image</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91099" y="4423998"/>
            <a:ext cx="3485804" cy="413188"/>
          </a:xfrm>
        </p:spPr>
        <p:txBody>
          <a:bodyPr anchor="b"/>
          <a:lstStyle>
            <a:lvl1pPr marL="0" indent="0" algn="ctr">
              <a:buNone/>
              <a:defRPr b="1" i="0">
                <a:solidFill>
                  <a:srgbClr val="18B7FB"/>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Name</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91099" y="4904051"/>
            <a:ext cx="3485804" cy="723664"/>
          </a:xfrm>
        </p:spPr>
        <p:txBody>
          <a:bodyPr anchor="t">
            <a:normAutofit/>
          </a:bodyPr>
          <a:lstStyle>
            <a:lvl1pPr marL="0" indent="0" algn="ctr">
              <a:spcAft>
                <a:spcPts val="0"/>
              </a:spcAft>
              <a:buNone/>
              <a:defRPr sz="1867" b="0" i="0">
                <a:solidFill>
                  <a:schemeClr val="bg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Title</a:t>
            </a:r>
          </a:p>
          <a:p>
            <a:pPr lvl="0"/>
            <a:r>
              <a:rPr lang="en-US"/>
              <a:t>Affiliation</a:t>
            </a:r>
          </a:p>
        </p:txBody>
      </p:sp>
      <p:sp>
        <p:nvSpPr>
          <p:cNvPr id="23" name="Footer Placeholder 4">
            <a:extLst>
              <a:ext uri="{FF2B5EF4-FFF2-40B4-BE49-F238E27FC236}">
                <a16:creationId xmlns:a16="http://schemas.microsoft.com/office/drawing/2014/main" id="{B85E754D-D784-4B47-B1C1-CF2672217A5B}"/>
              </a:ext>
            </a:extLst>
          </p:cNvPr>
          <p:cNvSpPr>
            <a:spLocks noGrp="1"/>
          </p:cNvSpPr>
          <p:nvPr>
            <p:ph type="ftr" sz="quarter" idx="11"/>
          </p:nvPr>
        </p:nvSpPr>
        <p:spPr>
          <a:xfrm>
            <a:off x="7397496" y="6510528"/>
            <a:ext cx="3968496" cy="329184"/>
          </a:xfrm>
        </p:spPr>
        <p:txBody>
          <a:bodyPr/>
          <a:lstStyle>
            <a:lvl1pPr algn="r">
              <a:defRPr sz="1067"/>
            </a:lvl1pPr>
          </a:lstStyle>
          <a:p>
            <a:r>
              <a:rPr lang="en-US"/>
              <a:t>PROPRIETARY &amp; CONFIDENTIAL</a:t>
            </a:r>
          </a:p>
        </p:txBody>
      </p:sp>
      <p:sp>
        <p:nvSpPr>
          <p:cNvPr id="24" name="Slide Number Placeholder 5">
            <a:extLst>
              <a:ext uri="{FF2B5EF4-FFF2-40B4-BE49-F238E27FC236}">
                <a16:creationId xmlns:a16="http://schemas.microsoft.com/office/drawing/2014/main" id="{29B37E47-D501-D345-8C4D-1E4DE233403E}"/>
              </a:ext>
            </a:extLst>
          </p:cNvPr>
          <p:cNvSpPr>
            <a:spLocks noGrp="1"/>
          </p:cNvSpPr>
          <p:nvPr>
            <p:ph type="sldNum" sz="quarter" idx="12"/>
          </p:nvPr>
        </p:nvSpPr>
        <p:spPr>
          <a:xfrm>
            <a:off x="11365992" y="6510528"/>
            <a:ext cx="365760" cy="329184"/>
          </a:xfrm>
        </p:spPr>
        <p:txBody>
          <a:bodyPr/>
          <a:lstStyle>
            <a:lvl1pPr algn="r">
              <a:defRPr sz="1067"/>
            </a:lvl1pPr>
          </a:lstStyle>
          <a:p>
            <a:fld id="{D0ABF6E9-877F-4D16-88C3-F17DEDDB061B}" type="slidenum">
              <a:rPr lang="en-US" smtClean="0"/>
              <a:pPr/>
              <a:t>‹#›</a:t>
            </a:fld>
            <a:endParaRPr lang="en-US"/>
          </a:p>
        </p:txBody>
      </p:sp>
      <p:pic>
        <p:nvPicPr>
          <p:cNvPr id="25" name="Picture 24" descr="A picture containing icon&#10;&#10;Description automatically generated">
            <a:extLst>
              <a:ext uri="{FF2B5EF4-FFF2-40B4-BE49-F238E27FC236}">
                <a16:creationId xmlns:a16="http://schemas.microsoft.com/office/drawing/2014/main" id="{9BC1C364-B185-4840-9140-4C47E0E75B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5" name="Text Placeholder 4">
            <a:extLst>
              <a:ext uri="{FF2B5EF4-FFF2-40B4-BE49-F238E27FC236}">
                <a16:creationId xmlns:a16="http://schemas.microsoft.com/office/drawing/2014/main" id="{F42C4A96-1EDD-4B43-B010-F0A21A6E915C}"/>
              </a:ext>
            </a:extLst>
          </p:cNvPr>
          <p:cNvSpPr>
            <a:spLocks noGrp="1"/>
          </p:cNvSpPr>
          <p:nvPr>
            <p:ph type="body" sz="quarter" idx="20"/>
          </p:nvPr>
        </p:nvSpPr>
        <p:spPr>
          <a:xfrm>
            <a:off x="4679949" y="1519237"/>
            <a:ext cx="7051803" cy="4108451"/>
          </a:xfrm>
        </p:spPr>
        <p:txBody>
          <a:bodyPr/>
          <a:lstStyle>
            <a:lvl1pPr marL="0" indent="0">
              <a:buNone/>
              <a:defRPr>
                <a:solidFill>
                  <a:schemeClr val="bg1"/>
                </a:solidFill>
              </a:defRPr>
            </a:lvl1pPr>
            <a:lvl2pPr marL="285744" indent="0">
              <a:buNone/>
              <a:defRPr>
                <a:solidFill>
                  <a:schemeClr val="bg1"/>
                </a:solidFill>
              </a:defRPr>
            </a:lvl2pPr>
            <a:lvl3pPr marL="520687" indent="0">
              <a:buNone/>
              <a:defRPr>
                <a:solidFill>
                  <a:schemeClr val="bg1"/>
                </a:solidFill>
              </a:defRPr>
            </a:lvl3pPr>
            <a:lvl4pPr marL="747693" indent="0">
              <a:buNone/>
              <a:defRPr>
                <a:solidFill>
                  <a:schemeClr val="bg1"/>
                </a:solidFill>
              </a:defRPr>
            </a:lvl4pPr>
            <a:lvl5pPr marL="1035025" indent="0">
              <a:buNone/>
              <a:defRPr>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6DABDE58-FF28-FE43-9821-0205DE207954}"/>
              </a:ext>
            </a:extLst>
          </p:cNvPr>
          <p:cNvSpPr>
            <a:spLocks noGrp="1"/>
          </p:cNvSpPr>
          <p:nvPr>
            <p:ph type="body" sz="quarter" idx="21"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15326880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8C559-16A5-3A48-B94F-9B0FA08C8FC5}"/>
              </a:ext>
            </a:extLst>
          </p:cNvPr>
          <p:cNvSpPr/>
          <p:nvPr userDrawn="1"/>
        </p:nvSpPr>
        <p:spPr>
          <a:xfrm>
            <a:off x="0" y="2"/>
            <a:ext cx="12192000" cy="3008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b="0" i="0">
              <a:latin typeface="Open Sans" panose="020B0606030504020204" pitchFamily="34" charset="0"/>
            </a:endParaRPr>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57202" y="1002893"/>
            <a:ext cx="11227047" cy="1907459"/>
          </a:xfrm>
        </p:spPr>
        <p:txBody>
          <a:bodyPr lIns="0" rIns="0">
            <a:normAutofit/>
          </a:bodyPr>
          <a:lstStyle>
            <a:lvl1pPr>
              <a:defRPr sz="5067">
                <a:solidFill>
                  <a:schemeClr val="accent3"/>
                </a:solidFill>
              </a:defRPr>
            </a:lvl1pPr>
          </a:lstStyle>
          <a:p>
            <a:r>
              <a:rPr lang="en-US"/>
              <a:t>Agenda</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455526" y="258097"/>
            <a:ext cx="11227047" cy="590551"/>
          </a:xfrm>
        </p:spPr>
        <p:txBody>
          <a:bodyPr lIns="0">
            <a:normAutofit/>
          </a:bodyPr>
          <a:lstStyle>
            <a:lvl1pPr marL="0" indent="0">
              <a:buNone/>
              <a:defRPr sz="1867"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Meeting name</a:t>
            </a:r>
          </a:p>
        </p:txBody>
      </p:sp>
      <p:sp>
        <p:nvSpPr>
          <p:cNvPr id="8" name="Text Placeholder 7">
            <a:extLst>
              <a:ext uri="{FF2B5EF4-FFF2-40B4-BE49-F238E27FC236}">
                <a16:creationId xmlns:a16="http://schemas.microsoft.com/office/drawing/2014/main" id="{ADAD8B76-39DA-BC44-BAD5-B46AAB577D5F}"/>
              </a:ext>
            </a:extLst>
          </p:cNvPr>
          <p:cNvSpPr>
            <a:spLocks noGrp="1"/>
          </p:cNvSpPr>
          <p:nvPr>
            <p:ph type="body" sz="quarter" idx="15"/>
          </p:nvPr>
        </p:nvSpPr>
        <p:spPr>
          <a:xfrm>
            <a:off x="457201" y="3370265"/>
            <a:ext cx="11213024" cy="2643079"/>
          </a:xfrm>
        </p:spPr>
        <p:txBody>
          <a:bodyPr lIns="0"/>
          <a:lstStyle>
            <a:lvl1pPr marL="0" indent="0">
              <a:spcAft>
                <a:spcPts val="600"/>
              </a:spcAft>
              <a:buNone/>
              <a:defRPr b="0" i="0">
                <a:latin typeface="Source Serif Pro" panose="02040603050405020204" pitchFamily="18" charset="0"/>
                <a:ea typeface="Source Serif Pro" panose="02040603050405020204" pitchFamily="18" charset="0"/>
              </a:defRPr>
            </a:lvl1pPr>
            <a:lvl2pPr marL="231769" indent="-225420">
              <a:spcBef>
                <a:spcPts val="0"/>
              </a:spcBef>
              <a:spcAft>
                <a:spcPts val="600"/>
              </a:spcAft>
              <a:buFont typeface="Arial" panose="020B0604020202020204" pitchFamily="34" charset="0"/>
              <a:buChar char="•"/>
              <a:tabLst/>
              <a:defRPr b="0" i="0">
                <a:latin typeface="Source Serif Pro" panose="02040603050405020204" pitchFamily="18" charset="0"/>
                <a:ea typeface="Source Serif Pro" panose="02040603050405020204" pitchFamily="18" charset="0"/>
              </a:defRPr>
            </a:lvl2pPr>
            <a:lvl3pPr marL="571486" indent="-285744">
              <a:spcBef>
                <a:spcPts val="0"/>
              </a:spcBef>
              <a:spcAft>
                <a:spcPts val="600"/>
              </a:spcAft>
              <a:buFont typeface="System Font Regular"/>
              <a:buChar char="–"/>
              <a:tabLst/>
              <a:defRPr b="0" i="0">
                <a:latin typeface="Source Serif Pro" panose="02040603050405020204" pitchFamily="18" charset="0"/>
                <a:ea typeface="Source Serif Pro" panose="02040603050405020204" pitchFamily="18" charset="0"/>
              </a:defRPr>
            </a:lvl3pPr>
            <a:lvl4pPr>
              <a:defRPr b="0" i="0">
                <a:latin typeface="Source Serif Pro Light" panose="02040303050405020204" pitchFamily="18" charset="0"/>
                <a:ea typeface="Source Serif Pro Light" panose="02040303050405020204" pitchFamily="18" charset="0"/>
              </a:defRPr>
            </a:lvl4pPr>
            <a:lvl5pPr>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p:txBody>
      </p:sp>
      <p:pic>
        <p:nvPicPr>
          <p:cNvPr id="15" name="Picture 14" descr="A picture containing icon&#10;&#10;Description automatically generated">
            <a:extLst>
              <a:ext uri="{FF2B5EF4-FFF2-40B4-BE49-F238E27FC236}">
                <a16:creationId xmlns:a16="http://schemas.microsoft.com/office/drawing/2014/main" id="{896CC24E-EBCA-E34E-9782-7E3634AEF3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9" name="Footer Placeholder 4">
            <a:extLst>
              <a:ext uri="{FF2B5EF4-FFF2-40B4-BE49-F238E27FC236}">
                <a16:creationId xmlns:a16="http://schemas.microsoft.com/office/drawing/2014/main" id="{CA2F8013-0CA4-794A-8964-B630E4D07748}"/>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0" name="Slide Number Placeholder 5">
            <a:extLst>
              <a:ext uri="{FF2B5EF4-FFF2-40B4-BE49-F238E27FC236}">
                <a16:creationId xmlns:a16="http://schemas.microsoft.com/office/drawing/2014/main" id="{4C5B1F37-44B0-6F4D-8F2E-DEB191F9A108}"/>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1" name="Text Placeholder 4">
            <a:extLst>
              <a:ext uri="{FF2B5EF4-FFF2-40B4-BE49-F238E27FC236}">
                <a16:creationId xmlns:a16="http://schemas.microsoft.com/office/drawing/2014/main" id="{88B8659E-AD11-2B48-9479-9DBEBBCA2CEE}"/>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203018109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Section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8C559-16A5-3A48-B94F-9B0FA08C8FC5}"/>
              </a:ext>
            </a:extLst>
          </p:cNvPr>
          <p:cNvSpPr/>
          <p:nvPr userDrawn="1"/>
        </p:nvSpPr>
        <p:spPr>
          <a:xfrm>
            <a:off x="0" y="2"/>
            <a:ext cx="12192000" cy="3008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57200" y="1002893"/>
            <a:ext cx="11277600" cy="1907459"/>
          </a:xfrm>
        </p:spPr>
        <p:txBody>
          <a:bodyPr lIns="0" rIns="0">
            <a:normAutofit/>
          </a:bodyPr>
          <a:lstStyle>
            <a:lvl1pPr>
              <a:defRPr sz="5067">
                <a:solidFill>
                  <a:schemeClr val="accent3"/>
                </a:solidFill>
              </a:defRPr>
            </a:lvl1pPr>
          </a:lstStyle>
          <a:p>
            <a:r>
              <a:rPr lang="en-US"/>
              <a:t>Title</a:t>
            </a:r>
          </a:p>
        </p:txBody>
      </p:sp>
      <p:sp>
        <p:nvSpPr>
          <p:cNvPr id="5" name="Footer Placeholder 4">
            <a:extLst>
              <a:ext uri="{FF2B5EF4-FFF2-40B4-BE49-F238E27FC236}">
                <a16:creationId xmlns:a16="http://schemas.microsoft.com/office/drawing/2014/main" id="{AFD31049-E214-4367-9F62-F8480C8ED224}"/>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6" name="Slide Number Placeholder 5">
            <a:extLst>
              <a:ext uri="{FF2B5EF4-FFF2-40B4-BE49-F238E27FC236}">
                <a16:creationId xmlns:a16="http://schemas.microsoft.com/office/drawing/2014/main" id="{F3A57B51-686E-4B89-9FD5-E08E3D013551}"/>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457200" y="258097"/>
            <a:ext cx="11277600" cy="590551"/>
          </a:xfrm>
        </p:spPr>
        <p:txBody>
          <a:bodyPr lIns="0">
            <a:normAutofit/>
          </a:bodyPr>
          <a:lstStyle>
            <a:lvl1pPr marL="0" indent="0">
              <a:buNone/>
              <a:defRPr sz="1867"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457200" y="3215405"/>
            <a:ext cx="11277600" cy="2418481"/>
          </a:xfrm>
        </p:spPr>
        <p:txBody>
          <a:bodyPr lIns="0">
            <a:normAutofit/>
          </a:bodyPr>
          <a:lstStyle>
            <a:lvl1pPr marL="0" indent="0">
              <a:buNone/>
              <a:defRPr sz="3067" b="0" i="0">
                <a:solidFill>
                  <a:schemeClr val="tx1"/>
                </a:solidFill>
                <a:latin typeface="Source Serif Pro" panose="02040603050405020204" pitchFamily="18" charset="0"/>
                <a:ea typeface="Source Serif Pro" panose="02040603050405020204" pitchFamily="18" charset="0"/>
              </a:defRPr>
            </a:lvl1pPr>
            <a:lvl2pPr marL="457189" indent="0">
              <a:buNone/>
              <a:defRPr/>
            </a:lvl2pPr>
          </a:lstStyle>
          <a:p>
            <a:pPr lvl="0"/>
            <a:r>
              <a:rPr lang="en-US"/>
              <a:t>Subtitle</a:t>
            </a:r>
          </a:p>
        </p:txBody>
      </p:sp>
      <p:pic>
        <p:nvPicPr>
          <p:cNvPr id="11" name="Picture 10" descr="A picture containing icon&#10;&#10;Description automatically generated">
            <a:extLst>
              <a:ext uri="{FF2B5EF4-FFF2-40B4-BE49-F238E27FC236}">
                <a16:creationId xmlns:a16="http://schemas.microsoft.com/office/drawing/2014/main" id="{82B06D19-85DC-B743-BA28-6D7D5BA3E3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9" name="Text Placeholder 4">
            <a:extLst>
              <a:ext uri="{FF2B5EF4-FFF2-40B4-BE49-F238E27FC236}">
                <a16:creationId xmlns:a16="http://schemas.microsoft.com/office/drawing/2014/main" id="{5AE29216-1D12-6547-AA3E-ECD826F31D72}"/>
              </a:ext>
            </a:extLst>
          </p:cNvPr>
          <p:cNvSpPr>
            <a:spLocks noGrp="1"/>
          </p:cNvSpPr>
          <p:nvPr>
            <p:ph type="body" sz="quarter" idx="15"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1985905552"/>
      </p:ext>
    </p:extLst>
  </p:cSld>
  <p:clrMapOvr>
    <a:masterClrMapping/>
  </p:clrMapOvr>
  <p:extLst>
    <p:ext uri="{DCECCB84-F9BA-43D5-87BE-67443E8EF086}">
      <p15:sldGuideLst xmlns:p15="http://schemas.microsoft.com/office/powerpoint/2012/main">
        <p15:guide id="1" orient="horz" pos="4200" userDrawn="1">
          <p15:clr>
            <a:srgbClr val="FBAE40"/>
          </p15:clr>
        </p15:guide>
        <p15:guide id="2" pos="288" userDrawn="1">
          <p15:clr>
            <a:srgbClr val="FBAE40"/>
          </p15:clr>
        </p15:guide>
        <p15:guide id="3" pos="7392"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8C559-16A5-3A48-B94F-9B0FA08C8FC5}"/>
              </a:ext>
            </a:extLst>
          </p:cNvPr>
          <p:cNvSpPr/>
          <p:nvPr userDrawn="1"/>
        </p:nvSpPr>
        <p:spPr>
          <a:xfrm>
            <a:off x="0" y="2"/>
            <a:ext cx="12192000" cy="3008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57201" y="1002893"/>
            <a:ext cx="11277601" cy="1907459"/>
          </a:xfrm>
        </p:spPr>
        <p:txBody>
          <a:bodyPr lIns="0" rIns="0">
            <a:normAutofit/>
          </a:bodyPr>
          <a:lstStyle>
            <a:lvl1pPr>
              <a:defRPr sz="5067">
                <a:solidFill>
                  <a:schemeClr val="accent3"/>
                </a:solidFill>
              </a:defRPr>
            </a:lvl1pPr>
          </a:lstStyle>
          <a:p>
            <a:r>
              <a:rPr lang="en-US"/>
              <a:t>Title</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457201" y="258097"/>
            <a:ext cx="11277601" cy="590551"/>
          </a:xfrm>
        </p:spPr>
        <p:txBody>
          <a:bodyPr lIns="0">
            <a:normAutofit/>
          </a:bodyPr>
          <a:lstStyle>
            <a:lvl1pPr marL="0" indent="0">
              <a:buNone/>
              <a:defRPr sz="1867"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457201" y="3370264"/>
            <a:ext cx="3045964" cy="2418481"/>
          </a:xfrm>
        </p:spPr>
        <p:txBody>
          <a:bodyPr lIns="0">
            <a:normAutofit/>
          </a:bodyPr>
          <a:lstStyle>
            <a:lvl1pPr marL="0" indent="0">
              <a:buNone/>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1" name="Text Placeholder 9">
            <a:extLst>
              <a:ext uri="{FF2B5EF4-FFF2-40B4-BE49-F238E27FC236}">
                <a16:creationId xmlns:a16="http://schemas.microsoft.com/office/drawing/2014/main" id="{60897AA8-A50C-4A42-9DB1-1F4071AB349B}"/>
              </a:ext>
            </a:extLst>
          </p:cNvPr>
          <p:cNvSpPr>
            <a:spLocks noGrp="1"/>
          </p:cNvSpPr>
          <p:nvPr>
            <p:ph type="body" sz="quarter" idx="15" hasCustomPrompt="1"/>
          </p:nvPr>
        </p:nvSpPr>
        <p:spPr>
          <a:xfrm>
            <a:off x="4318262" y="3370264"/>
            <a:ext cx="3089327" cy="2418481"/>
          </a:xfrm>
        </p:spPr>
        <p:txBody>
          <a:bodyPr lIns="0">
            <a:normAutofit/>
          </a:bodyPr>
          <a:lstStyle>
            <a:lvl1pPr marL="0" indent="0">
              <a:buNone/>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3" name="Text Placeholder 9">
            <a:extLst>
              <a:ext uri="{FF2B5EF4-FFF2-40B4-BE49-F238E27FC236}">
                <a16:creationId xmlns:a16="http://schemas.microsoft.com/office/drawing/2014/main" id="{80D35EBD-329A-9141-ADD2-C688AE3587CA}"/>
              </a:ext>
            </a:extLst>
          </p:cNvPr>
          <p:cNvSpPr>
            <a:spLocks noGrp="1"/>
          </p:cNvSpPr>
          <p:nvPr>
            <p:ph type="body" sz="quarter" idx="16" hasCustomPrompt="1"/>
          </p:nvPr>
        </p:nvSpPr>
        <p:spPr>
          <a:xfrm>
            <a:off x="8222686" y="3370264"/>
            <a:ext cx="3089327" cy="2418481"/>
          </a:xfrm>
        </p:spPr>
        <p:txBody>
          <a:bodyPr lIns="0">
            <a:normAutofit/>
          </a:bodyPr>
          <a:lstStyle>
            <a:lvl1pPr marL="0" indent="0">
              <a:buNone/>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pic>
        <p:nvPicPr>
          <p:cNvPr id="16" name="Picture 15" descr="A picture containing icon&#10;&#10;Description automatically generated">
            <a:extLst>
              <a:ext uri="{FF2B5EF4-FFF2-40B4-BE49-F238E27FC236}">
                <a16:creationId xmlns:a16="http://schemas.microsoft.com/office/drawing/2014/main" id="{284116D7-D0AF-5045-B758-42623544A7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4" name="Footer Placeholder 4">
            <a:extLst>
              <a:ext uri="{FF2B5EF4-FFF2-40B4-BE49-F238E27FC236}">
                <a16:creationId xmlns:a16="http://schemas.microsoft.com/office/drawing/2014/main" id="{2A45BB40-9498-F149-A9B4-69BE23D14177}"/>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7" name="Slide Number Placeholder 5">
            <a:extLst>
              <a:ext uri="{FF2B5EF4-FFF2-40B4-BE49-F238E27FC236}">
                <a16:creationId xmlns:a16="http://schemas.microsoft.com/office/drawing/2014/main" id="{681A87C6-7C97-B949-9CF4-335EEB6D957C}"/>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2" name="Text Placeholder 4">
            <a:extLst>
              <a:ext uri="{FF2B5EF4-FFF2-40B4-BE49-F238E27FC236}">
                <a16:creationId xmlns:a16="http://schemas.microsoft.com/office/drawing/2014/main" id="{4F87468D-9E3E-FA47-81D4-AD79C73C441F}"/>
              </a:ext>
            </a:extLst>
          </p:cNvPr>
          <p:cNvSpPr>
            <a:spLocks noGrp="1"/>
          </p:cNvSpPr>
          <p:nvPr>
            <p:ph type="body" sz="quarter" idx="17"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104814056"/>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mall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2913" y="1002895"/>
            <a:ext cx="6979212" cy="1490924"/>
          </a:xfrm>
        </p:spPr>
        <p:txBody>
          <a:bodyPr lIns="0" rIns="0" anchor="t">
            <a:normAutofit/>
          </a:bodyPr>
          <a:lstStyle>
            <a:lvl1pPr>
              <a:defRPr sz="5067">
                <a:solidFill>
                  <a:srgbClr val="B92D80"/>
                </a:solidFill>
              </a:defRPr>
            </a:lvl1pPr>
          </a:lstStyle>
          <a:p>
            <a:r>
              <a:rPr lang="en-US"/>
              <a:t>Small media with text slide</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455526" y="258097"/>
            <a:ext cx="6979212" cy="590551"/>
          </a:xfrm>
        </p:spPr>
        <p:txBody>
          <a:bodyPr lIns="0">
            <a:normAutofit/>
          </a:bodyPr>
          <a:lstStyle>
            <a:lvl1pPr marL="0" indent="0">
              <a:buNone/>
              <a:defRPr sz="18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442913" y="2788373"/>
            <a:ext cx="6979211" cy="3358041"/>
          </a:xfrm>
        </p:spPr>
        <p:txBody>
          <a:bodyPr lIns="0">
            <a:normAutofit/>
          </a:bodyPr>
          <a:lstStyle>
            <a:lvl1pPr marL="0" marR="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pPr marL="0" marR="0" lvl="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a:t>
            </a:r>
            <a:endParaRPr lang="en-US" b="0" i="0">
              <a:latin typeface="Open Sans" charset="0"/>
              <a:ea typeface="Open Sans" charset="0"/>
              <a:cs typeface="Open Sans" charset="0"/>
            </a:endParaRPr>
          </a:p>
        </p:txBody>
      </p:sp>
      <p:pic>
        <p:nvPicPr>
          <p:cNvPr id="13" name="Picture 12" descr="A picture containing icon&#10;&#10;Description automatically generated">
            <a:extLst>
              <a:ext uri="{FF2B5EF4-FFF2-40B4-BE49-F238E27FC236}">
                <a16:creationId xmlns:a16="http://schemas.microsoft.com/office/drawing/2014/main" id="{5395F6EC-75A3-9243-8310-E007F94CC8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4" name="Footer Placeholder 4">
            <a:extLst>
              <a:ext uri="{FF2B5EF4-FFF2-40B4-BE49-F238E27FC236}">
                <a16:creationId xmlns:a16="http://schemas.microsoft.com/office/drawing/2014/main" id="{D699FD43-D7CB-A44E-8931-5D802539AF34}"/>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5" name="Slide Number Placeholder 5">
            <a:extLst>
              <a:ext uri="{FF2B5EF4-FFF2-40B4-BE49-F238E27FC236}">
                <a16:creationId xmlns:a16="http://schemas.microsoft.com/office/drawing/2014/main" id="{F24A88D1-B481-744F-AB43-9387C993F51F}"/>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4" name="Content Placeholder 3">
            <a:extLst>
              <a:ext uri="{FF2B5EF4-FFF2-40B4-BE49-F238E27FC236}">
                <a16:creationId xmlns:a16="http://schemas.microsoft.com/office/drawing/2014/main" id="{A2E7D0CB-E1C8-6548-AD83-54ED27185B73}"/>
              </a:ext>
            </a:extLst>
          </p:cNvPr>
          <p:cNvSpPr>
            <a:spLocks noGrp="1"/>
          </p:cNvSpPr>
          <p:nvPr>
            <p:ph sz="quarter" idx="16" hasCustomPrompt="1"/>
          </p:nvPr>
        </p:nvSpPr>
        <p:spPr>
          <a:xfrm>
            <a:off x="7874001" y="258096"/>
            <a:ext cx="3860801" cy="5888317"/>
          </a:xfrm>
        </p:spPr>
        <p:txBody>
          <a:bodyPr>
            <a:normAutofit/>
          </a:bodyPr>
          <a:lstStyle>
            <a:lvl1pPr marL="0" indent="0">
              <a:buNone/>
              <a:defRPr sz="1867"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Insert content</a:t>
            </a:r>
          </a:p>
        </p:txBody>
      </p:sp>
      <p:sp>
        <p:nvSpPr>
          <p:cNvPr id="9" name="Text Placeholder 4">
            <a:extLst>
              <a:ext uri="{FF2B5EF4-FFF2-40B4-BE49-F238E27FC236}">
                <a16:creationId xmlns:a16="http://schemas.microsoft.com/office/drawing/2014/main" id="{87B82F84-3F86-AB49-905D-6B4246AC889B}"/>
              </a:ext>
            </a:extLst>
          </p:cNvPr>
          <p:cNvSpPr>
            <a:spLocks noGrp="1"/>
          </p:cNvSpPr>
          <p:nvPr>
            <p:ph type="body" sz="quarter" idx="17"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1787939712"/>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Medium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42912" y="1002895"/>
            <a:ext cx="4956048" cy="1490924"/>
          </a:xfrm>
        </p:spPr>
        <p:txBody>
          <a:bodyPr lIns="0" rIns="0" anchor="t">
            <a:normAutofit/>
          </a:bodyPr>
          <a:lstStyle>
            <a:lvl1pPr>
              <a:defRPr sz="5067">
                <a:solidFill>
                  <a:srgbClr val="B92D80"/>
                </a:solidFill>
              </a:defRPr>
            </a:lvl1pPr>
          </a:lstStyle>
          <a:p>
            <a:r>
              <a:rPr lang="en-US"/>
              <a:t>Medium media with text slide</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455525" y="258097"/>
            <a:ext cx="4943435" cy="590551"/>
          </a:xfrm>
        </p:spPr>
        <p:txBody>
          <a:bodyPr lIns="0">
            <a:normAutofit/>
          </a:bodyPr>
          <a:lstStyle>
            <a:lvl1pPr marL="0" indent="0">
              <a:buNone/>
              <a:defRPr sz="18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442912" y="2788373"/>
            <a:ext cx="4956048" cy="3358041"/>
          </a:xfrm>
        </p:spPr>
        <p:txBody>
          <a:bodyPr lIns="0">
            <a:normAutofit/>
          </a:bodyPr>
          <a:lstStyle>
            <a:lvl1pPr marL="0" marR="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stStyle>
          <a:p>
            <a:pPr marL="0" marR="0" lvl="0" indent="0" algn="l" defTabSz="914377"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Ut </a:t>
            </a:r>
            <a:r>
              <a:rPr lang="en-US" err="1"/>
              <a:t>sagittis</a:t>
            </a:r>
            <a:r>
              <a:rPr lang="en-US"/>
              <a:t> </a:t>
            </a:r>
            <a:r>
              <a:rPr lang="en-US" err="1"/>
              <a:t>quam</a:t>
            </a:r>
            <a:r>
              <a:rPr lang="en-US"/>
              <a:t> sit </a:t>
            </a:r>
            <a:r>
              <a:rPr lang="en-US" err="1"/>
              <a:t>amet</a:t>
            </a:r>
            <a:r>
              <a:rPr lang="en-US"/>
              <a:t> </a:t>
            </a:r>
            <a:r>
              <a:rPr lang="en-US" err="1"/>
              <a:t>consectetur</a:t>
            </a:r>
            <a:r>
              <a:rPr lang="en-US"/>
              <a:t> pharetra. </a:t>
            </a:r>
            <a:endParaRPr lang="en-US" b="0" i="0">
              <a:latin typeface="Open Sans" charset="0"/>
              <a:ea typeface="Open Sans" charset="0"/>
              <a:cs typeface="Open Sans" charset="0"/>
            </a:endParaRPr>
          </a:p>
        </p:txBody>
      </p:sp>
      <p:pic>
        <p:nvPicPr>
          <p:cNvPr id="13" name="Picture 12" descr="A picture containing icon&#10;&#10;Description automatically generated">
            <a:extLst>
              <a:ext uri="{FF2B5EF4-FFF2-40B4-BE49-F238E27FC236}">
                <a16:creationId xmlns:a16="http://schemas.microsoft.com/office/drawing/2014/main" id="{CC2B0C16-88F6-8A4A-B3E3-994119D26F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4" name="Footer Placeholder 4">
            <a:extLst>
              <a:ext uri="{FF2B5EF4-FFF2-40B4-BE49-F238E27FC236}">
                <a16:creationId xmlns:a16="http://schemas.microsoft.com/office/drawing/2014/main" id="{166149AC-1941-134B-8B54-C458AEB429E0}"/>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5" name="Slide Number Placeholder 5">
            <a:extLst>
              <a:ext uri="{FF2B5EF4-FFF2-40B4-BE49-F238E27FC236}">
                <a16:creationId xmlns:a16="http://schemas.microsoft.com/office/drawing/2014/main" id="{CE84ED45-96BA-5F45-BE64-1501CB96D859}"/>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9" name="Content Placeholder 3">
            <a:extLst>
              <a:ext uri="{FF2B5EF4-FFF2-40B4-BE49-F238E27FC236}">
                <a16:creationId xmlns:a16="http://schemas.microsoft.com/office/drawing/2014/main" id="{1F1E13A6-CEDC-B845-BC4D-31D0DB0AEDB0}"/>
              </a:ext>
            </a:extLst>
          </p:cNvPr>
          <p:cNvSpPr>
            <a:spLocks noGrp="1"/>
          </p:cNvSpPr>
          <p:nvPr>
            <p:ph sz="quarter" idx="16" hasCustomPrompt="1"/>
          </p:nvPr>
        </p:nvSpPr>
        <p:spPr>
          <a:xfrm>
            <a:off x="5781041" y="258096"/>
            <a:ext cx="5953761" cy="5888317"/>
          </a:xfrm>
        </p:spPr>
        <p:txBody>
          <a:bodyPr>
            <a:normAutofit/>
          </a:bodyPr>
          <a:lstStyle>
            <a:lvl1pPr marL="0" indent="0">
              <a:buNone/>
              <a:defRPr sz="1867"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Insert content</a:t>
            </a:r>
          </a:p>
        </p:txBody>
      </p:sp>
      <p:sp>
        <p:nvSpPr>
          <p:cNvPr id="11" name="Text Placeholder 4">
            <a:extLst>
              <a:ext uri="{FF2B5EF4-FFF2-40B4-BE49-F238E27FC236}">
                <a16:creationId xmlns:a16="http://schemas.microsoft.com/office/drawing/2014/main" id="{B3B05DBC-C744-1C4C-B1AD-CA95D9323189}"/>
              </a:ext>
            </a:extLst>
          </p:cNvPr>
          <p:cNvSpPr>
            <a:spLocks noGrp="1"/>
          </p:cNvSpPr>
          <p:nvPr>
            <p:ph type="body" sz="quarter" idx="17"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16514678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2+1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267791743"/>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7" cy="864000"/>
          </a:xfrm>
          <a:ln>
            <a:noFill/>
          </a:ln>
        </p:spPr>
        <p:txBody>
          <a:bodyPr vert="horz" lIns="0" rIns="0">
            <a:noAutofit/>
          </a:bodyPr>
          <a:lstStyle>
            <a:lvl1pPr>
              <a:defRPr>
                <a:solidFill>
                  <a:srgbClr val="123D80"/>
                </a:solidFill>
              </a:defRPr>
            </a:lvl1pPr>
          </a:lstStyle>
          <a:p>
            <a:r>
              <a:rPr lang="x-none"/>
              <a:t>Click to edit Master title style</a:t>
            </a:r>
            <a:endParaRPr lang="en-US"/>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67" indent="0">
              <a:buNone/>
              <a:defRPr b="0"/>
            </a:lvl2pPr>
            <a:lvl3pPr marL="914332" indent="0">
              <a:buNone/>
              <a:defRPr b="0"/>
            </a:lvl3pPr>
            <a:lvl4pPr marL="1371498" indent="0">
              <a:buNone/>
              <a:defRPr b="0"/>
            </a:lvl4pPr>
            <a:lvl5pPr marL="1828664" indent="0">
              <a:buNone/>
              <a:defRPr b="0"/>
            </a:lvl5pPr>
          </a:lstStyle>
          <a:p>
            <a:pPr lvl="0"/>
            <a:r>
              <a:rPr lang="x-none"/>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60" y="3680003"/>
            <a:ext cx="11472737" cy="432000"/>
          </a:xfrm>
          <a:noFill/>
        </p:spPr>
        <p:txBody>
          <a:bodyPr vert="horz" lIns="0" tIns="0" rIns="0" bIns="72000" rtlCol="0" anchor="b">
            <a:noAutofit/>
          </a:bodyPr>
          <a:lstStyle>
            <a:lvl1pPr marL="0" indent="0">
              <a:buNone/>
              <a:defRPr lang="en-US" sz="1600" b="1" i="0" smtClean="0">
                <a:solidFill>
                  <a:schemeClr val="tx2"/>
                </a:solidFill>
                <a:latin typeface="+mj-lt"/>
                <a:ea typeface="Open Sans ExtraBold" panose="020B0606030504020204" pitchFamily="34" charset="0"/>
                <a:cs typeface="Open Sans ExtraBold" panose="020B0606030504020204" pitchFamily="34" charset="0"/>
              </a:defRPr>
            </a:lvl1pPr>
            <a:lvl2pPr>
              <a:defRPr lang="en-US" b="0" smtClean="0"/>
            </a:lvl2pPr>
            <a:lvl3pPr>
              <a:defRPr lang="en-US" b="0" smtClean="0"/>
            </a:lvl3pPr>
            <a:lvl4pPr>
              <a:defRPr lang="en-US" b="0" smtClean="0"/>
            </a:lvl4pPr>
            <a:lvl5pPr>
              <a:defRPr lang="en-US" b="0"/>
            </a:lvl5pPr>
          </a:lstStyle>
          <a:p>
            <a:pPr marL="179996" lvl="0" indent="-179996"/>
            <a:r>
              <a:rPr lang="x-none"/>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2088000"/>
          </a:xfrm>
        </p:spPr>
        <p:txBody>
          <a:bodyPr/>
          <a:lstStyle/>
          <a:p>
            <a:pPr lvl="0"/>
            <a:r>
              <a:rPr lang="x-none"/>
              <a:t>Click to edit Master text styles</a:t>
            </a:r>
          </a:p>
          <a:p>
            <a:pPr lvl="1"/>
            <a:r>
              <a:rPr lang="x-none"/>
              <a:t>Second level</a:t>
            </a:r>
          </a:p>
          <a:p>
            <a:pPr lvl="2"/>
            <a:r>
              <a:rPr lang="x-none"/>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2088000"/>
          </a:xfrm>
        </p:spPr>
        <p:txBody>
          <a:bodyPr/>
          <a:lstStyle/>
          <a:p>
            <a:pPr lvl="0"/>
            <a:r>
              <a:rPr lang="x-none"/>
              <a:t>Click to edit Master text styles</a:t>
            </a:r>
          </a:p>
          <a:p>
            <a:pPr lvl="1"/>
            <a:r>
              <a:rPr lang="x-none"/>
              <a:t>Second level</a:t>
            </a:r>
          </a:p>
          <a:p>
            <a:pPr lvl="2"/>
            <a:r>
              <a:rPr lang="x-none"/>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60" y="4112003"/>
            <a:ext cx="11472737" cy="2088000"/>
          </a:xfrm>
        </p:spPr>
        <p:txBody>
          <a:body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147426644"/>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arge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457200" y="840333"/>
            <a:ext cx="11277600" cy="795427"/>
          </a:xfrm>
        </p:spPr>
        <p:txBody>
          <a:bodyPr lIns="0" rIns="0" anchor="t">
            <a:normAutofit/>
          </a:bodyPr>
          <a:lstStyle>
            <a:lvl1pPr>
              <a:defRPr sz="5067">
                <a:solidFill>
                  <a:srgbClr val="B92D80"/>
                </a:solidFill>
              </a:defRPr>
            </a:lvl1pPr>
          </a:lstStyle>
          <a:p>
            <a:r>
              <a:rPr lang="en-US"/>
              <a:t>Large media with text slide</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457200" y="258097"/>
            <a:ext cx="11277600" cy="590551"/>
          </a:xfrm>
        </p:spPr>
        <p:txBody>
          <a:bodyPr lIns="0">
            <a:normAutofit/>
          </a:bodyPr>
          <a:lstStyle>
            <a:lvl1pPr marL="0" indent="0">
              <a:buNone/>
              <a:defRPr sz="1867" b="1" i="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Section Title</a:t>
            </a:r>
          </a:p>
        </p:txBody>
      </p:sp>
      <p:pic>
        <p:nvPicPr>
          <p:cNvPr id="13" name="Picture 12" descr="A picture containing icon&#10;&#10;Description automatically generated">
            <a:extLst>
              <a:ext uri="{FF2B5EF4-FFF2-40B4-BE49-F238E27FC236}">
                <a16:creationId xmlns:a16="http://schemas.microsoft.com/office/drawing/2014/main" id="{CC2B0C16-88F6-8A4A-B3E3-994119D26F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14" name="Footer Placeholder 4">
            <a:extLst>
              <a:ext uri="{FF2B5EF4-FFF2-40B4-BE49-F238E27FC236}">
                <a16:creationId xmlns:a16="http://schemas.microsoft.com/office/drawing/2014/main" id="{166149AC-1941-134B-8B54-C458AEB429E0}"/>
              </a:ext>
            </a:extLst>
          </p:cNvPr>
          <p:cNvSpPr>
            <a:spLocks noGrp="1"/>
          </p:cNvSpPr>
          <p:nvPr>
            <p:ph type="ftr" sz="quarter" idx="11"/>
          </p:nvPr>
        </p:nvSpPr>
        <p:spPr>
          <a:xfrm>
            <a:off x="7397496" y="6510801"/>
            <a:ext cx="3968496" cy="330851"/>
          </a:xfrm>
          <a:prstGeom prst="rect">
            <a:avLst/>
          </a:prstGeom>
        </p:spPr>
        <p:txBody>
          <a:bodyPr lIns="0" rIns="0"/>
          <a:lstStyle>
            <a:lvl1pPr algn="r">
              <a:defRPr sz="1067"/>
            </a:lvl1pPr>
          </a:lstStyle>
          <a:p>
            <a:r>
              <a:rPr lang="en-US"/>
              <a:t>PROPRIETARY &amp; CONFIDENTIAL</a:t>
            </a:r>
          </a:p>
        </p:txBody>
      </p:sp>
      <p:sp>
        <p:nvSpPr>
          <p:cNvPr id="15" name="Slide Number Placeholder 5">
            <a:extLst>
              <a:ext uri="{FF2B5EF4-FFF2-40B4-BE49-F238E27FC236}">
                <a16:creationId xmlns:a16="http://schemas.microsoft.com/office/drawing/2014/main" id="{CE84ED45-96BA-5F45-BE64-1501CB96D859}"/>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9" name="Content Placeholder 3">
            <a:extLst>
              <a:ext uri="{FF2B5EF4-FFF2-40B4-BE49-F238E27FC236}">
                <a16:creationId xmlns:a16="http://schemas.microsoft.com/office/drawing/2014/main" id="{1F1E13A6-CEDC-B845-BC4D-31D0DB0AEDB0}"/>
              </a:ext>
            </a:extLst>
          </p:cNvPr>
          <p:cNvSpPr>
            <a:spLocks noGrp="1"/>
          </p:cNvSpPr>
          <p:nvPr>
            <p:ph sz="quarter" idx="16" hasCustomPrompt="1"/>
          </p:nvPr>
        </p:nvSpPr>
        <p:spPr>
          <a:xfrm>
            <a:off x="457201" y="1757681"/>
            <a:ext cx="11277601" cy="4388732"/>
          </a:xfrm>
        </p:spPr>
        <p:txBody>
          <a:bodyPr>
            <a:normAutofit/>
          </a:bodyPr>
          <a:lstStyle>
            <a:lvl1pPr marL="0" indent="0">
              <a:buNone/>
              <a:defRPr sz="1867"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Insert content</a:t>
            </a:r>
          </a:p>
        </p:txBody>
      </p:sp>
      <p:sp>
        <p:nvSpPr>
          <p:cNvPr id="8" name="Text Placeholder 4">
            <a:extLst>
              <a:ext uri="{FF2B5EF4-FFF2-40B4-BE49-F238E27FC236}">
                <a16:creationId xmlns:a16="http://schemas.microsoft.com/office/drawing/2014/main" id="{17F0EED2-E5F6-9449-AF04-CD27FF1EDD68}"/>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280274317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reen Divider with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DD9AE2-EB65-0A4D-B30F-3426BCC08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l="72" r="72"/>
          <a:stretch/>
        </p:blipFill>
        <p:spPr>
          <a:xfrm>
            <a:off x="5673560" y="0"/>
            <a:ext cx="6518440" cy="6858000"/>
          </a:xfrm>
          <a:prstGeom prst="rect">
            <a:avLst/>
          </a:prstGeom>
        </p:spPr>
      </p:pic>
      <p:sp>
        <p:nvSpPr>
          <p:cNvPr id="7" name="Picture Placeholder 6">
            <a:extLst>
              <a:ext uri="{FF2B5EF4-FFF2-40B4-BE49-F238E27FC236}">
                <a16:creationId xmlns:a16="http://schemas.microsoft.com/office/drawing/2014/main" id="{32825674-6F73-2344-8EE6-116C4DAFE310}"/>
              </a:ext>
            </a:extLst>
          </p:cNvPr>
          <p:cNvSpPr>
            <a:spLocks noGrp="1"/>
          </p:cNvSpPr>
          <p:nvPr>
            <p:ph type="pic" sz="quarter" idx="13" hasCustomPrompt="1"/>
          </p:nvPr>
        </p:nvSpPr>
        <p:spPr>
          <a:xfrm>
            <a:off x="5684128" y="0"/>
            <a:ext cx="6507872" cy="685800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4" name="Rectangle 13">
            <a:extLst>
              <a:ext uri="{FF2B5EF4-FFF2-40B4-BE49-F238E27FC236}">
                <a16:creationId xmlns:a16="http://schemas.microsoft.com/office/drawing/2014/main" id="{52F166D3-C38C-BA49-8ABB-C0BE83DF634D}"/>
              </a:ext>
            </a:extLst>
          </p:cNvPr>
          <p:cNvSpPr/>
          <p:nvPr userDrawn="1"/>
        </p:nvSpPr>
        <p:spPr>
          <a:xfrm>
            <a:off x="0" y="0"/>
            <a:ext cx="56841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p:nvPr>
        </p:nvSpPr>
        <p:spPr>
          <a:xfrm>
            <a:off x="629266" y="1200394"/>
            <a:ext cx="4425597" cy="1999209"/>
          </a:xfrm>
        </p:spPr>
        <p:txBody>
          <a:bodyPr anchor="b">
            <a:normAutofit/>
          </a:bodyPr>
          <a:lstStyle>
            <a:lvl1pPr algn="ctr">
              <a:defRPr sz="40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AD9F0658-0345-4F0C-B813-5CAC19CAA6AF}"/>
              </a:ext>
            </a:extLst>
          </p:cNvPr>
          <p:cNvSpPr>
            <a:spLocks noGrp="1"/>
          </p:cNvSpPr>
          <p:nvPr>
            <p:ph type="subTitle" idx="1"/>
          </p:nvPr>
        </p:nvSpPr>
        <p:spPr>
          <a:xfrm>
            <a:off x="629266" y="3295723"/>
            <a:ext cx="4425597" cy="1655763"/>
          </a:xfrm>
        </p:spPr>
        <p:txBody>
          <a:bodyPr/>
          <a:lstStyle>
            <a:lvl1pPr marL="0" indent="0" algn="ctr">
              <a:buNone/>
              <a:defRPr sz="2400" b="0" i="0">
                <a:solidFill>
                  <a:schemeClr val="bg1"/>
                </a:solidFill>
                <a:latin typeface="Source Serif Pro" panose="02040603050405020204" pitchFamily="18" charset="0"/>
                <a:ea typeface="Source Serif Pro" panose="02040603050405020204" pitchFamily="18"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9" name="Picture 8" descr="Icon&#10;&#10;Description automatically generated with medium confidence">
            <a:extLst>
              <a:ext uri="{FF2B5EF4-FFF2-40B4-BE49-F238E27FC236}">
                <a16:creationId xmlns:a16="http://schemas.microsoft.com/office/drawing/2014/main" id="{39F36A7D-C979-9944-A23E-B952926FA9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spTree>
    <p:extLst>
      <p:ext uri="{BB962C8B-B14F-4D97-AF65-F5344CB8AC3E}">
        <p14:creationId xmlns:p14="http://schemas.microsoft.com/office/powerpoint/2010/main" val="25734669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erry divider with phot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CDC689-D9B4-F349-8F72-B9ABCDFF31BF}"/>
              </a:ext>
            </a:extLst>
          </p:cNvPr>
          <p:cNvPicPr>
            <a:picLocks noChangeAspect="1"/>
          </p:cNvPicPr>
          <p:nvPr userDrawn="1"/>
        </p:nvPicPr>
        <p:blipFill>
          <a:blip r:embed="rId2" cstate="email">
            <a:extLst>
              <a:ext uri="{28A0092B-C50C-407E-A947-70E740481C1C}">
                <a14:useLocalDpi xmlns:a14="http://schemas.microsoft.com/office/drawing/2010/main"/>
              </a:ext>
            </a:extLst>
          </a:blip>
          <a:srcRect l="61" r="61"/>
          <a:stretch/>
        </p:blipFill>
        <p:spPr>
          <a:xfrm>
            <a:off x="5684127" y="0"/>
            <a:ext cx="6507164" cy="6858000"/>
          </a:xfrm>
          <a:prstGeom prst="rect">
            <a:avLst/>
          </a:prstGeom>
        </p:spPr>
      </p:pic>
      <p:sp>
        <p:nvSpPr>
          <p:cNvPr id="7" name="Picture Placeholder 6">
            <a:extLst>
              <a:ext uri="{FF2B5EF4-FFF2-40B4-BE49-F238E27FC236}">
                <a16:creationId xmlns:a16="http://schemas.microsoft.com/office/drawing/2014/main" id="{32825674-6F73-2344-8EE6-116C4DAFE310}"/>
              </a:ext>
            </a:extLst>
          </p:cNvPr>
          <p:cNvSpPr>
            <a:spLocks noGrp="1"/>
          </p:cNvSpPr>
          <p:nvPr>
            <p:ph type="pic" sz="quarter" idx="13" hasCustomPrompt="1"/>
          </p:nvPr>
        </p:nvSpPr>
        <p:spPr>
          <a:xfrm>
            <a:off x="5684125" y="0"/>
            <a:ext cx="6507875" cy="6858000"/>
          </a:xfrm>
        </p:spPr>
        <p:txBody>
          <a:bodyPr anchor="t">
            <a:normAutofit/>
          </a:bodyPr>
          <a:lstStyle>
            <a:lvl1pPr marL="0" indent="0" algn="l">
              <a:buNone/>
              <a:defRPr sz="1867" b="1">
                <a:solidFill>
                  <a:schemeClr val="bg1"/>
                </a:solidFill>
              </a:defRPr>
            </a:lvl1pPr>
          </a:lstStyle>
          <a:p>
            <a:r>
              <a:rPr lang="en-US"/>
              <a:t>Click picture icon </a:t>
            </a:r>
            <a:br>
              <a:rPr lang="en-US"/>
            </a:br>
            <a:r>
              <a:rPr lang="en-US"/>
              <a:t>to add picture</a:t>
            </a:r>
          </a:p>
        </p:txBody>
      </p:sp>
      <p:sp>
        <p:nvSpPr>
          <p:cNvPr id="14" name="Rectangle 13">
            <a:extLst>
              <a:ext uri="{FF2B5EF4-FFF2-40B4-BE49-F238E27FC236}">
                <a16:creationId xmlns:a16="http://schemas.microsoft.com/office/drawing/2014/main" id="{52F166D3-C38C-BA49-8ABB-C0BE83DF634D}"/>
              </a:ext>
            </a:extLst>
          </p:cNvPr>
          <p:cNvSpPr/>
          <p:nvPr userDrawn="1"/>
        </p:nvSpPr>
        <p:spPr>
          <a:xfrm>
            <a:off x="0" y="0"/>
            <a:ext cx="5684128" cy="6858000"/>
          </a:xfrm>
          <a:prstGeom prst="rect">
            <a:avLst/>
          </a:prstGeom>
          <a:solidFill>
            <a:srgbClr val="9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p:nvPr>
        </p:nvSpPr>
        <p:spPr>
          <a:xfrm>
            <a:off x="629266" y="1200394"/>
            <a:ext cx="4425597" cy="1999209"/>
          </a:xfrm>
        </p:spPr>
        <p:txBody>
          <a:bodyPr anchor="b">
            <a:normAutofit/>
          </a:bodyPr>
          <a:lstStyle>
            <a:lvl1pPr algn="ctr">
              <a:defRPr sz="4000">
                <a:solidFill>
                  <a:srgbClr val="FF91AA"/>
                </a:solidFill>
              </a:defRPr>
            </a:lvl1pPr>
          </a:lstStyle>
          <a:p>
            <a:r>
              <a:rPr lang="en-US"/>
              <a:t>Click to edit Master title style</a:t>
            </a:r>
          </a:p>
        </p:txBody>
      </p:sp>
      <p:sp>
        <p:nvSpPr>
          <p:cNvPr id="3" name="Subtitle 2">
            <a:extLst>
              <a:ext uri="{FF2B5EF4-FFF2-40B4-BE49-F238E27FC236}">
                <a16:creationId xmlns:a16="http://schemas.microsoft.com/office/drawing/2014/main" id="{AD9F0658-0345-4F0C-B813-5CAC19CAA6AF}"/>
              </a:ext>
            </a:extLst>
          </p:cNvPr>
          <p:cNvSpPr>
            <a:spLocks noGrp="1"/>
          </p:cNvSpPr>
          <p:nvPr>
            <p:ph type="subTitle" idx="1"/>
          </p:nvPr>
        </p:nvSpPr>
        <p:spPr>
          <a:xfrm>
            <a:off x="629266" y="3295723"/>
            <a:ext cx="4425597" cy="1655763"/>
          </a:xfrm>
        </p:spPr>
        <p:txBody>
          <a:bodyPr/>
          <a:lstStyle>
            <a:lvl1pPr marL="0" indent="0" algn="ctr">
              <a:buNone/>
              <a:defRPr sz="2400" b="0" i="0">
                <a:solidFill>
                  <a:schemeClr val="bg1"/>
                </a:solidFill>
                <a:latin typeface="Source Serif Pro" panose="02040603050405020204" pitchFamily="18" charset="0"/>
                <a:ea typeface="Source Serif Pro" panose="02040603050405020204" pitchFamily="18"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9" name="Picture 8" descr="Icon&#10;&#10;Description automatically generated with medium confidence">
            <a:extLst>
              <a:ext uri="{FF2B5EF4-FFF2-40B4-BE49-F238E27FC236}">
                <a16:creationId xmlns:a16="http://schemas.microsoft.com/office/drawing/2014/main" id="{39F36A7D-C979-9944-A23E-B952926FA9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spTree>
    <p:extLst>
      <p:ext uri="{BB962C8B-B14F-4D97-AF65-F5344CB8AC3E}">
        <p14:creationId xmlns:p14="http://schemas.microsoft.com/office/powerpoint/2010/main" val="2656920030"/>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ue divider with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DE316E-00DE-BD40-BE31-846205FE9A60}"/>
              </a:ext>
            </a:extLst>
          </p:cNvPr>
          <p:cNvPicPr>
            <a:picLocks noChangeAspect="1"/>
          </p:cNvPicPr>
          <p:nvPr userDrawn="1"/>
        </p:nvPicPr>
        <p:blipFill>
          <a:blip r:embed="rId2" cstate="email">
            <a:extLst>
              <a:ext uri="{28A0092B-C50C-407E-A947-70E740481C1C}">
                <a14:useLocalDpi xmlns:a14="http://schemas.microsoft.com/office/drawing/2010/main"/>
              </a:ext>
            </a:extLst>
          </a:blip>
          <a:srcRect l="55" r="55"/>
          <a:stretch/>
        </p:blipFill>
        <p:spPr>
          <a:xfrm>
            <a:off x="5684128" y="0"/>
            <a:ext cx="6507872" cy="6858000"/>
          </a:xfrm>
          <a:prstGeom prst="rect">
            <a:avLst/>
          </a:prstGeom>
        </p:spPr>
      </p:pic>
      <p:sp>
        <p:nvSpPr>
          <p:cNvPr id="7" name="Picture Placeholder 6">
            <a:extLst>
              <a:ext uri="{FF2B5EF4-FFF2-40B4-BE49-F238E27FC236}">
                <a16:creationId xmlns:a16="http://schemas.microsoft.com/office/drawing/2014/main" id="{32825674-6F73-2344-8EE6-116C4DAFE310}"/>
              </a:ext>
            </a:extLst>
          </p:cNvPr>
          <p:cNvSpPr>
            <a:spLocks noGrp="1"/>
          </p:cNvSpPr>
          <p:nvPr>
            <p:ph type="pic" sz="quarter" idx="13" hasCustomPrompt="1"/>
          </p:nvPr>
        </p:nvSpPr>
        <p:spPr>
          <a:xfrm>
            <a:off x="5684837" y="0"/>
            <a:ext cx="6507163" cy="685800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4" name="Rectangle 13">
            <a:extLst>
              <a:ext uri="{FF2B5EF4-FFF2-40B4-BE49-F238E27FC236}">
                <a16:creationId xmlns:a16="http://schemas.microsoft.com/office/drawing/2014/main" id="{52F166D3-C38C-BA49-8ABB-C0BE83DF634D}"/>
              </a:ext>
            </a:extLst>
          </p:cNvPr>
          <p:cNvSpPr/>
          <p:nvPr userDrawn="1"/>
        </p:nvSpPr>
        <p:spPr>
          <a:xfrm>
            <a:off x="0" y="0"/>
            <a:ext cx="5684128" cy="6858000"/>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p:nvPr>
        </p:nvSpPr>
        <p:spPr>
          <a:xfrm>
            <a:off x="629266" y="1200394"/>
            <a:ext cx="4425597" cy="1999209"/>
          </a:xfrm>
        </p:spPr>
        <p:txBody>
          <a:bodyPr anchor="b">
            <a:normAutofit/>
          </a:bodyPr>
          <a:lstStyle>
            <a:lvl1pPr algn="ctr">
              <a:defRPr sz="4000">
                <a:solidFill>
                  <a:srgbClr val="18B7FB"/>
                </a:solidFill>
              </a:defRPr>
            </a:lvl1pPr>
          </a:lstStyle>
          <a:p>
            <a:r>
              <a:rPr lang="en-US"/>
              <a:t>Click to edit Master title style</a:t>
            </a:r>
          </a:p>
        </p:txBody>
      </p:sp>
      <p:sp>
        <p:nvSpPr>
          <p:cNvPr id="3" name="Subtitle 2">
            <a:extLst>
              <a:ext uri="{FF2B5EF4-FFF2-40B4-BE49-F238E27FC236}">
                <a16:creationId xmlns:a16="http://schemas.microsoft.com/office/drawing/2014/main" id="{AD9F0658-0345-4F0C-B813-5CAC19CAA6AF}"/>
              </a:ext>
            </a:extLst>
          </p:cNvPr>
          <p:cNvSpPr>
            <a:spLocks noGrp="1"/>
          </p:cNvSpPr>
          <p:nvPr>
            <p:ph type="subTitle" idx="1"/>
          </p:nvPr>
        </p:nvSpPr>
        <p:spPr>
          <a:xfrm>
            <a:off x="629266" y="3295723"/>
            <a:ext cx="4425597" cy="1655763"/>
          </a:xfrm>
        </p:spPr>
        <p:txBody>
          <a:bodyPr/>
          <a:lstStyle>
            <a:lvl1pPr marL="0" indent="0" algn="ctr">
              <a:buNone/>
              <a:defRPr sz="2400" b="0" i="0">
                <a:solidFill>
                  <a:schemeClr val="bg1"/>
                </a:solidFill>
                <a:latin typeface="Source Serif Pro" panose="02040603050405020204" pitchFamily="18" charset="0"/>
                <a:ea typeface="Source Serif Pro" panose="02040603050405020204" pitchFamily="18"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9" name="Picture 8" descr="Icon&#10;&#10;Description automatically generated with medium confidence">
            <a:extLst>
              <a:ext uri="{FF2B5EF4-FFF2-40B4-BE49-F238E27FC236}">
                <a16:creationId xmlns:a16="http://schemas.microsoft.com/office/drawing/2014/main" id="{39F36A7D-C979-9944-A23E-B952926FA9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spTree>
    <p:extLst>
      <p:ext uri="{BB962C8B-B14F-4D97-AF65-F5344CB8AC3E}">
        <p14:creationId xmlns:p14="http://schemas.microsoft.com/office/powerpoint/2010/main" val="449709608"/>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Q&amp;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825674-6F73-2344-8EE6-116C4DAFE310}"/>
              </a:ext>
            </a:extLst>
          </p:cNvPr>
          <p:cNvSpPr>
            <a:spLocks noGrp="1"/>
          </p:cNvSpPr>
          <p:nvPr>
            <p:ph type="pic" sz="quarter" idx="13" hasCustomPrompt="1"/>
          </p:nvPr>
        </p:nvSpPr>
        <p:spPr>
          <a:xfrm>
            <a:off x="6096002" y="0"/>
            <a:ext cx="6095999" cy="6858000"/>
          </a:xfrm>
        </p:spPr>
        <p:txBody>
          <a:bodyPr anchor="t">
            <a:normAutofit/>
          </a:bodyPr>
          <a:lstStyle>
            <a:lvl1pPr marL="0" indent="0" algn="l">
              <a:buNone/>
              <a:defRPr sz="1867" b="1">
                <a:ln>
                  <a:solidFill>
                    <a:schemeClr val="tx1"/>
                  </a:solidFill>
                </a:ln>
                <a:solidFill>
                  <a:schemeClr val="bg1"/>
                </a:solidFill>
              </a:defRPr>
            </a:lvl1pPr>
          </a:lstStyle>
          <a:p>
            <a:r>
              <a:rPr lang="en-US"/>
              <a:t>Click picture icon </a:t>
            </a:r>
            <a:br>
              <a:rPr lang="en-US"/>
            </a:br>
            <a:r>
              <a:rPr lang="en-US"/>
              <a:t>to add picture</a:t>
            </a:r>
          </a:p>
        </p:txBody>
      </p:sp>
      <p:sp>
        <p:nvSpPr>
          <p:cNvPr id="14" name="Rectangle 13">
            <a:extLst>
              <a:ext uri="{FF2B5EF4-FFF2-40B4-BE49-F238E27FC236}">
                <a16:creationId xmlns:a16="http://schemas.microsoft.com/office/drawing/2014/main" id="{52F166D3-C38C-BA49-8ABB-C0BE83DF634D}"/>
              </a:ext>
            </a:extLst>
          </p:cNvPr>
          <p:cNvSpPr/>
          <p:nvPr userDrawn="1"/>
        </p:nvSpPr>
        <p:spPr>
          <a:xfrm>
            <a:off x="0" y="0"/>
            <a:ext cx="6096000" cy="6858000"/>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hasCustomPrompt="1"/>
          </p:nvPr>
        </p:nvSpPr>
        <p:spPr>
          <a:xfrm>
            <a:off x="843951" y="1200394"/>
            <a:ext cx="4425597" cy="1999209"/>
          </a:xfrm>
        </p:spPr>
        <p:txBody>
          <a:bodyPr anchor="b">
            <a:normAutofit/>
          </a:bodyPr>
          <a:lstStyle>
            <a:lvl1pPr algn="ctr">
              <a:defRPr sz="8000">
                <a:solidFill>
                  <a:srgbClr val="18B7FB"/>
                </a:solidFill>
              </a:defRPr>
            </a:lvl1pPr>
          </a:lstStyle>
          <a:p>
            <a:r>
              <a:rPr lang="en-US"/>
              <a:t>Q&amp;A</a:t>
            </a:r>
          </a:p>
        </p:txBody>
      </p:sp>
      <p:pic>
        <p:nvPicPr>
          <p:cNvPr id="9" name="Picture 8" descr="Icon&#10;&#10;Description automatically generated with medium confidence">
            <a:extLst>
              <a:ext uri="{FF2B5EF4-FFF2-40B4-BE49-F238E27FC236}">
                <a16:creationId xmlns:a16="http://schemas.microsoft.com/office/drawing/2014/main" id="{39F36A7D-C979-9944-A23E-B952926FA9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pic>
        <p:nvPicPr>
          <p:cNvPr id="8" name="Graphic 7">
            <a:extLst>
              <a:ext uri="{FF2B5EF4-FFF2-40B4-BE49-F238E27FC236}">
                <a16:creationId xmlns:a16="http://schemas.microsoft.com/office/drawing/2014/main" id="{D3D0061D-E05E-DD42-A035-5E0771DF5FA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4091" y="3107338"/>
            <a:ext cx="2585316" cy="2585316"/>
          </a:xfrm>
          <a:prstGeom prst="rect">
            <a:avLst/>
          </a:prstGeom>
        </p:spPr>
      </p:pic>
    </p:spTree>
    <p:extLst>
      <p:ext uri="{BB962C8B-B14F-4D97-AF65-F5344CB8AC3E}">
        <p14:creationId xmlns:p14="http://schemas.microsoft.com/office/powerpoint/2010/main" val="100590260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Green Divider with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userDrawn="1"/>
        </p:nvSpPr>
        <p:spPr>
          <a:xfrm>
            <a:off x="2" y="0"/>
            <a:ext cx="6095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hasCustomPrompt="1"/>
          </p:nvPr>
        </p:nvSpPr>
        <p:spPr>
          <a:xfrm>
            <a:off x="6545180" y="876300"/>
            <a:ext cx="5189621" cy="2262592"/>
          </a:xfrm>
        </p:spPr>
        <p:txBody>
          <a:bodyPr lIns="0" anchor="b">
            <a:normAutofit/>
          </a:bodyPr>
          <a:lstStyle>
            <a:lvl1pPr algn="l">
              <a:defRPr sz="4000">
                <a:solidFill>
                  <a:schemeClr val="accent1"/>
                </a:solidFill>
              </a:defRPr>
            </a:lvl1pPr>
          </a:lstStyle>
          <a:p>
            <a:r>
              <a:rPr lang="en-US"/>
              <a:t>Title</a:t>
            </a:r>
          </a:p>
        </p:txBody>
      </p:sp>
      <p:sp>
        <p:nvSpPr>
          <p:cNvPr id="8" name="Text Placeholder 7">
            <a:extLst>
              <a:ext uri="{FF2B5EF4-FFF2-40B4-BE49-F238E27FC236}">
                <a16:creationId xmlns:a16="http://schemas.microsoft.com/office/drawing/2014/main" id="{610C164E-5BFA-F54B-8381-EF383BEEF974}"/>
              </a:ext>
            </a:extLst>
          </p:cNvPr>
          <p:cNvSpPr>
            <a:spLocks noGrp="1"/>
          </p:cNvSpPr>
          <p:nvPr>
            <p:ph type="body" sz="quarter" idx="13" hasCustomPrompt="1"/>
          </p:nvPr>
        </p:nvSpPr>
        <p:spPr>
          <a:xfrm>
            <a:off x="6545180" y="3141690"/>
            <a:ext cx="5189621" cy="2253047"/>
          </a:xfrm>
        </p:spPr>
        <p:txBody>
          <a:bodyPr lIns="0">
            <a:noAutofit/>
          </a:bodyPr>
          <a:lstStyle>
            <a:lvl1pPr marL="0" indent="0" algn="l">
              <a:buNone/>
              <a:defRPr sz="2667" b="0" i="0">
                <a:solidFill>
                  <a:schemeClr val="accent1"/>
                </a:solidFill>
                <a:latin typeface="Source Serif Pro" panose="02040603050405020204" pitchFamily="18" charset="0"/>
                <a:ea typeface="Source Serif Pro" panose="0204060305040502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Subtitle</a:t>
            </a:r>
          </a:p>
        </p:txBody>
      </p:sp>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sp>
        <p:nvSpPr>
          <p:cNvPr id="12" name="Footer Placeholder 4">
            <a:extLst>
              <a:ext uri="{FF2B5EF4-FFF2-40B4-BE49-F238E27FC236}">
                <a16:creationId xmlns:a16="http://schemas.microsoft.com/office/drawing/2014/main" id="{095356E0-FC4D-CB49-8369-87491BBD4535}"/>
              </a:ext>
            </a:extLst>
          </p:cNvPr>
          <p:cNvSpPr>
            <a:spLocks noGrp="1"/>
          </p:cNvSpPr>
          <p:nvPr>
            <p:ph type="ftr" sz="quarter" idx="11"/>
          </p:nvPr>
        </p:nvSpPr>
        <p:spPr>
          <a:xfrm>
            <a:off x="6545181" y="6510801"/>
            <a:ext cx="4824799" cy="330851"/>
          </a:xfrm>
          <a:prstGeom prst="rect">
            <a:avLst/>
          </a:prstGeom>
        </p:spPr>
        <p:txBody>
          <a:bodyPr lIns="0" rIns="0"/>
          <a:lstStyle>
            <a:lvl1pPr algn="r">
              <a:defRPr sz="1067"/>
            </a:lvl1pPr>
          </a:lstStyle>
          <a:p>
            <a:r>
              <a:rPr lang="en-US"/>
              <a:t>PROPRIETARY &amp; CONFIDENTIAL</a:t>
            </a:r>
          </a:p>
        </p:txBody>
      </p:sp>
      <p:sp>
        <p:nvSpPr>
          <p:cNvPr id="13" name="Slide Number Placeholder 5">
            <a:extLst>
              <a:ext uri="{FF2B5EF4-FFF2-40B4-BE49-F238E27FC236}">
                <a16:creationId xmlns:a16="http://schemas.microsoft.com/office/drawing/2014/main" id="{019EED3F-AEA5-C843-8FB6-4D0D58D44407}"/>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9" name="Text Placeholder 4">
            <a:extLst>
              <a:ext uri="{FF2B5EF4-FFF2-40B4-BE49-F238E27FC236}">
                <a16:creationId xmlns:a16="http://schemas.microsoft.com/office/drawing/2014/main" id="{8A39D3AA-DA30-8841-8F33-9A952B6619A7}"/>
              </a:ext>
            </a:extLst>
          </p:cNvPr>
          <p:cNvSpPr>
            <a:spLocks noGrp="1"/>
          </p:cNvSpPr>
          <p:nvPr>
            <p:ph type="body" sz="quarter" idx="23" hasCustomPrompt="1"/>
          </p:nvPr>
        </p:nvSpPr>
        <p:spPr>
          <a:xfrm>
            <a:off x="260824" y="6510529"/>
            <a:ext cx="5534859" cy="332476"/>
          </a:xfrm>
        </p:spPr>
        <p:txBody>
          <a:bodyPr>
            <a:normAutofit/>
          </a:bodyPr>
          <a:lstStyle>
            <a:lvl1pPr marL="0" indent="0">
              <a:buNone/>
              <a:defRPr sz="1067">
                <a:solidFill>
                  <a:schemeClr val="bg1"/>
                </a:solidFill>
              </a:defRPr>
            </a:lvl1pPr>
          </a:lstStyle>
          <a:p>
            <a:pPr lvl="0"/>
            <a:r>
              <a:rPr lang="en-US"/>
              <a:t>Meeting Name/Date</a:t>
            </a:r>
          </a:p>
        </p:txBody>
      </p:sp>
      <p:sp>
        <p:nvSpPr>
          <p:cNvPr id="3" name="TextBox 2">
            <a:extLst>
              <a:ext uri="{FF2B5EF4-FFF2-40B4-BE49-F238E27FC236}">
                <a16:creationId xmlns:a16="http://schemas.microsoft.com/office/drawing/2014/main" id="{4E9E4252-D3AD-D245-B413-33F39F7EF62D}"/>
              </a:ext>
            </a:extLst>
          </p:cNvPr>
          <p:cNvSpPr txBox="1"/>
          <p:nvPr userDrawn="1"/>
        </p:nvSpPr>
        <p:spPr>
          <a:xfrm>
            <a:off x="1288027" y="2477729"/>
            <a:ext cx="3362632" cy="482120"/>
          </a:xfrm>
          <a:prstGeom prst="rect">
            <a:avLst/>
          </a:prstGeom>
          <a:noFill/>
        </p:spPr>
        <p:txBody>
          <a:bodyPr wrap="square" rtlCol="0">
            <a:spAutoFit/>
          </a:bodyPr>
          <a:lstStyle/>
          <a:p>
            <a:r>
              <a:rPr lang="en-US" sz="2533">
                <a:solidFill>
                  <a:schemeClr val="bg1"/>
                </a:solidFill>
                <a:latin typeface="Verdana" panose="020B0604030504040204" pitchFamily="34" charset="0"/>
                <a:ea typeface="Verdana" panose="020B0604030504040204" pitchFamily="34" charset="0"/>
                <a:cs typeface="Verdana" panose="020B0604030504040204" pitchFamily="34" charset="0"/>
              </a:rPr>
              <a:t>Add Icon Here</a:t>
            </a:r>
          </a:p>
        </p:txBody>
      </p:sp>
    </p:spTree>
    <p:extLst>
      <p:ext uri="{BB962C8B-B14F-4D97-AF65-F5344CB8AC3E}">
        <p14:creationId xmlns:p14="http://schemas.microsoft.com/office/powerpoint/2010/main" val="2264009282"/>
      </p:ext>
    </p:extLst>
  </p:cSld>
  <p:clrMapOvr>
    <a:masterClrMapping/>
  </p:clrMapOvr>
  <p:extLst>
    <p:ext uri="{DCECCB84-F9BA-43D5-87BE-67443E8EF086}">
      <p15:sldGuideLst xmlns:p15="http://schemas.microsoft.com/office/powerpoint/2012/main">
        <p15:guide id="1" pos="168"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erry Divider with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userDrawn="1"/>
        </p:nvSpPr>
        <p:spPr>
          <a:xfrm>
            <a:off x="2" y="0"/>
            <a:ext cx="6095999" cy="6858000"/>
          </a:xfrm>
          <a:prstGeom prst="rect">
            <a:avLst/>
          </a:prstGeom>
          <a:solidFill>
            <a:srgbClr val="9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hasCustomPrompt="1"/>
          </p:nvPr>
        </p:nvSpPr>
        <p:spPr>
          <a:xfrm>
            <a:off x="6545180" y="876300"/>
            <a:ext cx="5427083" cy="2262592"/>
          </a:xfrm>
        </p:spPr>
        <p:txBody>
          <a:bodyPr lIns="0" anchor="b">
            <a:normAutofit/>
          </a:bodyPr>
          <a:lstStyle>
            <a:lvl1pPr algn="l">
              <a:defRPr sz="4000">
                <a:solidFill>
                  <a:srgbClr val="941E66"/>
                </a:solidFill>
              </a:defRPr>
            </a:lvl1pPr>
          </a:lstStyle>
          <a:p>
            <a:r>
              <a:rPr lang="en-US"/>
              <a:t>Title</a:t>
            </a:r>
          </a:p>
        </p:txBody>
      </p:sp>
      <p:sp>
        <p:nvSpPr>
          <p:cNvPr id="8" name="Text Placeholder 7">
            <a:extLst>
              <a:ext uri="{FF2B5EF4-FFF2-40B4-BE49-F238E27FC236}">
                <a16:creationId xmlns:a16="http://schemas.microsoft.com/office/drawing/2014/main" id="{610C164E-5BFA-F54B-8381-EF383BEEF974}"/>
              </a:ext>
            </a:extLst>
          </p:cNvPr>
          <p:cNvSpPr>
            <a:spLocks noGrp="1"/>
          </p:cNvSpPr>
          <p:nvPr>
            <p:ph type="body" sz="quarter" idx="13" hasCustomPrompt="1"/>
          </p:nvPr>
        </p:nvSpPr>
        <p:spPr>
          <a:xfrm>
            <a:off x="6549548" y="3141690"/>
            <a:ext cx="5185253" cy="2253047"/>
          </a:xfrm>
        </p:spPr>
        <p:txBody>
          <a:bodyPr lIns="0">
            <a:noAutofit/>
          </a:bodyPr>
          <a:lstStyle>
            <a:lvl1pPr marL="0" indent="0" algn="l">
              <a:buNone/>
              <a:defRPr sz="2667" b="0" i="0">
                <a:solidFill>
                  <a:srgbClr val="941E66"/>
                </a:solidFill>
                <a:latin typeface="Source Serif Pro" panose="02040603050405020204" pitchFamily="18" charset="0"/>
                <a:ea typeface="Source Serif Pro" panose="0204060305040502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Subtitle</a:t>
            </a:r>
          </a:p>
        </p:txBody>
      </p:sp>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sp>
        <p:nvSpPr>
          <p:cNvPr id="12" name="Footer Placeholder 4">
            <a:extLst>
              <a:ext uri="{FF2B5EF4-FFF2-40B4-BE49-F238E27FC236}">
                <a16:creationId xmlns:a16="http://schemas.microsoft.com/office/drawing/2014/main" id="{67467570-8D22-9E4F-A860-76F7D15179CB}"/>
              </a:ext>
            </a:extLst>
          </p:cNvPr>
          <p:cNvSpPr>
            <a:spLocks noGrp="1"/>
          </p:cNvSpPr>
          <p:nvPr>
            <p:ph type="ftr" sz="quarter" idx="11"/>
          </p:nvPr>
        </p:nvSpPr>
        <p:spPr>
          <a:xfrm>
            <a:off x="6545181" y="6510801"/>
            <a:ext cx="4824799" cy="330851"/>
          </a:xfrm>
          <a:prstGeom prst="rect">
            <a:avLst/>
          </a:prstGeom>
        </p:spPr>
        <p:txBody>
          <a:bodyPr lIns="0" rIns="0"/>
          <a:lstStyle>
            <a:lvl1pPr algn="r">
              <a:defRPr sz="1067"/>
            </a:lvl1pPr>
          </a:lstStyle>
          <a:p>
            <a:r>
              <a:rPr lang="en-US"/>
              <a:t>PROPRIETARY &amp; CONFIDENTIAL</a:t>
            </a:r>
          </a:p>
        </p:txBody>
      </p:sp>
      <p:sp>
        <p:nvSpPr>
          <p:cNvPr id="13" name="Slide Number Placeholder 5">
            <a:extLst>
              <a:ext uri="{FF2B5EF4-FFF2-40B4-BE49-F238E27FC236}">
                <a16:creationId xmlns:a16="http://schemas.microsoft.com/office/drawing/2014/main" id="{7007D9D9-209C-1B47-BAB5-297BC0EA01F9}"/>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10" name="Text Placeholder 4">
            <a:extLst>
              <a:ext uri="{FF2B5EF4-FFF2-40B4-BE49-F238E27FC236}">
                <a16:creationId xmlns:a16="http://schemas.microsoft.com/office/drawing/2014/main" id="{5E49E7A5-044F-D943-AB44-C59680D772D7}"/>
              </a:ext>
            </a:extLst>
          </p:cNvPr>
          <p:cNvSpPr>
            <a:spLocks noGrp="1"/>
          </p:cNvSpPr>
          <p:nvPr>
            <p:ph type="body" sz="quarter" idx="23" hasCustomPrompt="1"/>
          </p:nvPr>
        </p:nvSpPr>
        <p:spPr>
          <a:xfrm>
            <a:off x="260824" y="6510529"/>
            <a:ext cx="5534859" cy="332476"/>
          </a:xfrm>
        </p:spPr>
        <p:txBody>
          <a:bodyPr>
            <a:normAutofit/>
          </a:bodyPr>
          <a:lstStyle>
            <a:lvl1pPr marL="0" indent="0">
              <a:buNone/>
              <a:defRPr sz="1067">
                <a:solidFill>
                  <a:schemeClr val="bg1"/>
                </a:solidFill>
              </a:defRPr>
            </a:lvl1pPr>
          </a:lstStyle>
          <a:p>
            <a:pPr lvl="0"/>
            <a:r>
              <a:rPr lang="en-US"/>
              <a:t>Meeting Name/Date</a:t>
            </a:r>
          </a:p>
        </p:txBody>
      </p:sp>
      <p:sp>
        <p:nvSpPr>
          <p:cNvPr id="9" name="TextBox 8">
            <a:extLst>
              <a:ext uri="{FF2B5EF4-FFF2-40B4-BE49-F238E27FC236}">
                <a16:creationId xmlns:a16="http://schemas.microsoft.com/office/drawing/2014/main" id="{05CC8A0F-298F-404A-8CF2-2E848A46918A}"/>
              </a:ext>
            </a:extLst>
          </p:cNvPr>
          <p:cNvSpPr txBox="1"/>
          <p:nvPr userDrawn="1"/>
        </p:nvSpPr>
        <p:spPr>
          <a:xfrm>
            <a:off x="1288027" y="2477729"/>
            <a:ext cx="3362632" cy="482120"/>
          </a:xfrm>
          <a:prstGeom prst="rect">
            <a:avLst/>
          </a:prstGeom>
          <a:noFill/>
        </p:spPr>
        <p:txBody>
          <a:bodyPr wrap="square" rtlCol="0">
            <a:spAutoFit/>
          </a:bodyPr>
          <a:lstStyle/>
          <a:p>
            <a:r>
              <a:rPr lang="en-US" sz="2533">
                <a:solidFill>
                  <a:schemeClr val="bg1"/>
                </a:solidFill>
                <a:latin typeface="Verdana" panose="020B0604030504040204" pitchFamily="34" charset="0"/>
                <a:ea typeface="Verdana" panose="020B0604030504040204" pitchFamily="34" charset="0"/>
                <a:cs typeface="Verdana" panose="020B0604030504040204" pitchFamily="34" charset="0"/>
              </a:rPr>
              <a:t>Add Icon Here</a:t>
            </a:r>
          </a:p>
        </p:txBody>
      </p:sp>
    </p:spTree>
    <p:extLst>
      <p:ext uri="{BB962C8B-B14F-4D97-AF65-F5344CB8AC3E}">
        <p14:creationId xmlns:p14="http://schemas.microsoft.com/office/powerpoint/2010/main" val="829920992"/>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lue divider with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userDrawn="1"/>
        </p:nvSpPr>
        <p:spPr>
          <a:xfrm>
            <a:off x="2" y="0"/>
            <a:ext cx="6095999" cy="6858000"/>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1">
            <a:extLst>
              <a:ext uri="{FF2B5EF4-FFF2-40B4-BE49-F238E27FC236}">
                <a16:creationId xmlns:a16="http://schemas.microsoft.com/office/drawing/2014/main" id="{CCF54B06-C230-421A-84C7-FCBF77C21A47}"/>
              </a:ext>
            </a:extLst>
          </p:cNvPr>
          <p:cNvSpPr>
            <a:spLocks noGrp="1"/>
          </p:cNvSpPr>
          <p:nvPr>
            <p:ph type="ctrTitle" hasCustomPrompt="1"/>
          </p:nvPr>
        </p:nvSpPr>
        <p:spPr>
          <a:xfrm>
            <a:off x="6545181" y="876300"/>
            <a:ext cx="5189623" cy="2262592"/>
          </a:xfrm>
        </p:spPr>
        <p:txBody>
          <a:bodyPr lIns="0" anchor="b">
            <a:normAutofit/>
          </a:bodyPr>
          <a:lstStyle>
            <a:lvl1pPr algn="l">
              <a:defRPr sz="4000">
                <a:solidFill>
                  <a:srgbClr val="123D80"/>
                </a:solidFill>
              </a:defRPr>
            </a:lvl1pPr>
          </a:lstStyle>
          <a:p>
            <a:r>
              <a:rPr lang="en-US"/>
              <a:t>Title</a:t>
            </a:r>
          </a:p>
        </p:txBody>
      </p:sp>
      <p:sp>
        <p:nvSpPr>
          <p:cNvPr id="8" name="Text Placeholder 7">
            <a:extLst>
              <a:ext uri="{FF2B5EF4-FFF2-40B4-BE49-F238E27FC236}">
                <a16:creationId xmlns:a16="http://schemas.microsoft.com/office/drawing/2014/main" id="{610C164E-5BFA-F54B-8381-EF383BEEF974}"/>
              </a:ext>
            </a:extLst>
          </p:cNvPr>
          <p:cNvSpPr>
            <a:spLocks noGrp="1"/>
          </p:cNvSpPr>
          <p:nvPr>
            <p:ph type="body" sz="quarter" idx="13" hasCustomPrompt="1"/>
          </p:nvPr>
        </p:nvSpPr>
        <p:spPr>
          <a:xfrm>
            <a:off x="6545181" y="3141690"/>
            <a:ext cx="5189623" cy="2253047"/>
          </a:xfrm>
        </p:spPr>
        <p:txBody>
          <a:bodyPr lIns="0">
            <a:noAutofit/>
          </a:bodyPr>
          <a:lstStyle>
            <a:lvl1pPr marL="0" indent="0" algn="l">
              <a:buNone/>
              <a:defRPr sz="2667" b="0" i="0">
                <a:solidFill>
                  <a:srgbClr val="123D80"/>
                </a:solidFill>
                <a:latin typeface="Source Serif Pro" panose="02040603050405020204" pitchFamily="18" charset="0"/>
                <a:ea typeface="Source Serif Pro" panose="0204060305040502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Subtitle</a:t>
            </a:r>
          </a:p>
        </p:txBody>
      </p:sp>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825" y="276759"/>
            <a:ext cx="1589241" cy="331092"/>
          </a:xfrm>
          <a:prstGeom prst="rect">
            <a:avLst/>
          </a:prstGeom>
        </p:spPr>
      </p:pic>
      <p:sp>
        <p:nvSpPr>
          <p:cNvPr id="12" name="Footer Placeholder 4">
            <a:extLst>
              <a:ext uri="{FF2B5EF4-FFF2-40B4-BE49-F238E27FC236}">
                <a16:creationId xmlns:a16="http://schemas.microsoft.com/office/drawing/2014/main" id="{8DBBF070-9E04-9043-9ADE-0F5C3E7BB425}"/>
              </a:ext>
            </a:extLst>
          </p:cNvPr>
          <p:cNvSpPr>
            <a:spLocks noGrp="1"/>
          </p:cNvSpPr>
          <p:nvPr>
            <p:ph type="ftr" sz="quarter" idx="11"/>
          </p:nvPr>
        </p:nvSpPr>
        <p:spPr>
          <a:xfrm>
            <a:off x="6545181" y="6510801"/>
            <a:ext cx="4824799" cy="330851"/>
          </a:xfrm>
          <a:prstGeom prst="rect">
            <a:avLst/>
          </a:prstGeom>
        </p:spPr>
        <p:txBody>
          <a:bodyPr lIns="0" rIns="0"/>
          <a:lstStyle>
            <a:lvl1pPr algn="r">
              <a:defRPr sz="1067"/>
            </a:lvl1pPr>
          </a:lstStyle>
          <a:p>
            <a:r>
              <a:rPr lang="en-US"/>
              <a:t>PROPRIETARY &amp; CONFIDENTIAL</a:t>
            </a:r>
          </a:p>
        </p:txBody>
      </p:sp>
      <p:sp>
        <p:nvSpPr>
          <p:cNvPr id="13" name="Slide Number Placeholder 5">
            <a:extLst>
              <a:ext uri="{FF2B5EF4-FFF2-40B4-BE49-F238E27FC236}">
                <a16:creationId xmlns:a16="http://schemas.microsoft.com/office/drawing/2014/main" id="{4E6114A9-9492-2A40-8E37-45E991A312C9}"/>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9" name="Text Placeholder 4">
            <a:extLst>
              <a:ext uri="{FF2B5EF4-FFF2-40B4-BE49-F238E27FC236}">
                <a16:creationId xmlns:a16="http://schemas.microsoft.com/office/drawing/2014/main" id="{78071D02-C81B-5C4C-BE40-41B7904C9534}"/>
              </a:ext>
            </a:extLst>
          </p:cNvPr>
          <p:cNvSpPr>
            <a:spLocks noGrp="1"/>
          </p:cNvSpPr>
          <p:nvPr>
            <p:ph type="body" sz="quarter" idx="23" hasCustomPrompt="1"/>
          </p:nvPr>
        </p:nvSpPr>
        <p:spPr>
          <a:xfrm>
            <a:off x="260824" y="6510529"/>
            <a:ext cx="5534859" cy="332476"/>
          </a:xfrm>
        </p:spPr>
        <p:txBody>
          <a:bodyPr>
            <a:normAutofit/>
          </a:bodyPr>
          <a:lstStyle>
            <a:lvl1pPr marL="0" indent="0">
              <a:buNone/>
              <a:defRPr sz="1067">
                <a:solidFill>
                  <a:schemeClr val="bg1"/>
                </a:solidFill>
              </a:defRPr>
            </a:lvl1pPr>
          </a:lstStyle>
          <a:p>
            <a:pPr lvl="0"/>
            <a:r>
              <a:rPr lang="en-US"/>
              <a:t>Meeting Name/Date</a:t>
            </a:r>
          </a:p>
        </p:txBody>
      </p:sp>
      <p:sp>
        <p:nvSpPr>
          <p:cNvPr id="10" name="TextBox 9">
            <a:extLst>
              <a:ext uri="{FF2B5EF4-FFF2-40B4-BE49-F238E27FC236}">
                <a16:creationId xmlns:a16="http://schemas.microsoft.com/office/drawing/2014/main" id="{2E5B27F3-8BC7-1F48-8403-47D7A7C39F37}"/>
              </a:ext>
            </a:extLst>
          </p:cNvPr>
          <p:cNvSpPr txBox="1"/>
          <p:nvPr userDrawn="1"/>
        </p:nvSpPr>
        <p:spPr>
          <a:xfrm>
            <a:off x="1288027" y="2477729"/>
            <a:ext cx="3362632" cy="482120"/>
          </a:xfrm>
          <a:prstGeom prst="rect">
            <a:avLst/>
          </a:prstGeom>
          <a:noFill/>
        </p:spPr>
        <p:txBody>
          <a:bodyPr wrap="square" rtlCol="0">
            <a:spAutoFit/>
          </a:bodyPr>
          <a:lstStyle/>
          <a:p>
            <a:r>
              <a:rPr lang="en-US" sz="2533">
                <a:solidFill>
                  <a:schemeClr val="bg1"/>
                </a:solidFill>
                <a:latin typeface="Verdana" panose="020B0604030504040204" pitchFamily="34" charset="0"/>
                <a:ea typeface="Verdana" panose="020B0604030504040204" pitchFamily="34" charset="0"/>
                <a:cs typeface="Verdana" panose="020B0604030504040204" pitchFamily="34" charset="0"/>
              </a:rPr>
              <a:t>Add Icon Here</a:t>
            </a:r>
          </a:p>
        </p:txBody>
      </p:sp>
    </p:spTree>
    <p:extLst>
      <p:ext uri="{BB962C8B-B14F-4D97-AF65-F5344CB8AC3E}">
        <p14:creationId xmlns:p14="http://schemas.microsoft.com/office/powerpoint/2010/main" val="831264322"/>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l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23D578-3F46-1F4E-9B7E-6E664364BE31}"/>
              </a:ext>
            </a:extLst>
          </p:cNvPr>
          <p:cNvSpPr/>
          <p:nvPr userDrawn="1"/>
        </p:nvSpPr>
        <p:spPr>
          <a:xfrm>
            <a:off x="4303105" y="681590"/>
            <a:ext cx="7516801" cy="297454"/>
          </a:xfrm>
          <a:prstGeom prst="rect">
            <a:avLst/>
          </a:prstGeom>
        </p:spPr>
        <p:txBody>
          <a:bodyPr wrap="none">
            <a:spAutoFit/>
          </a:bodyPr>
          <a:lstStyle/>
          <a:p>
            <a:pPr algn="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33" b="0" i="0" u="none" strike="noStrike" spc="100" baseline="0">
                <a:solidFill>
                  <a:schemeClr val="accent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33" b="0" i="0" u="none" strike="noStrike" spc="100" baseline="0">
                <a:solidFill>
                  <a:schemeClr val="accent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33"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33"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Picture Placeholder 6">
            <a:extLst>
              <a:ext uri="{FF2B5EF4-FFF2-40B4-BE49-F238E27FC236}">
                <a16:creationId xmlns:a16="http://schemas.microsoft.com/office/drawing/2014/main" id="{03DD2F10-F0BC-A24B-A45F-587DB179455B}"/>
              </a:ext>
            </a:extLst>
          </p:cNvPr>
          <p:cNvSpPr>
            <a:spLocks noGrp="1"/>
          </p:cNvSpPr>
          <p:nvPr>
            <p:ph type="pic" sz="quarter" idx="13" hasCustomPrompt="1"/>
          </p:nvPr>
        </p:nvSpPr>
        <p:spPr>
          <a:xfrm>
            <a:off x="1" y="1259840"/>
            <a:ext cx="4104640" cy="379984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0" name="Picture Placeholder 6">
            <a:extLst>
              <a:ext uri="{FF2B5EF4-FFF2-40B4-BE49-F238E27FC236}">
                <a16:creationId xmlns:a16="http://schemas.microsoft.com/office/drawing/2014/main" id="{46DF5E02-BF57-6848-91E0-9818DA5704C1}"/>
              </a:ext>
            </a:extLst>
          </p:cNvPr>
          <p:cNvSpPr>
            <a:spLocks noGrp="1"/>
          </p:cNvSpPr>
          <p:nvPr>
            <p:ph type="pic" sz="quarter" idx="14" hasCustomPrompt="1"/>
          </p:nvPr>
        </p:nvSpPr>
        <p:spPr>
          <a:xfrm>
            <a:off x="4236722" y="1259840"/>
            <a:ext cx="2885439" cy="180848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1" name="Picture Placeholder 6">
            <a:extLst>
              <a:ext uri="{FF2B5EF4-FFF2-40B4-BE49-F238E27FC236}">
                <a16:creationId xmlns:a16="http://schemas.microsoft.com/office/drawing/2014/main" id="{2A83E320-C838-B741-9AAC-1F018E074A89}"/>
              </a:ext>
            </a:extLst>
          </p:cNvPr>
          <p:cNvSpPr>
            <a:spLocks noGrp="1"/>
          </p:cNvSpPr>
          <p:nvPr>
            <p:ph type="pic" sz="quarter" idx="15" hasCustomPrompt="1"/>
          </p:nvPr>
        </p:nvSpPr>
        <p:spPr>
          <a:xfrm>
            <a:off x="7254242" y="1259840"/>
            <a:ext cx="4937759" cy="241808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4" name="Picture Placeholder 6">
            <a:extLst>
              <a:ext uri="{FF2B5EF4-FFF2-40B4-BE49-F238E27FC236}">
                <a16:creationId xmlns:a16="http://schemas.microsoft.com/office/drawing/2014/main" id="{8E919C21-1DBE-3D44-AD10-1A7ADCBBD52F}"/>
              </a:ext>
            </a:extLst>
          </p:cNvPr>
          <p:cNvSpPr>
            <a:spLocks noGrp="1"/>
          </p:cNvSpPr>
          <p:nvPr>
            <p:ph type="pic" sz="quarter" idx="16" hasCustomPrompt="1"/>
          </p:nvPr>
        </p:nvSpPr>
        <p:spPr>
          <a:xfrm>
            <a:off x="4236722" y="3190240"/>
            <a:ext cx="2885439" cy="366776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5" name="Picture Placeholder 6">
            <a:extLst>
              <a:ext uri="{FF2B5EF4-FFF2-40B4-BE49-F238E27FC236}">
                <a16:creationId xmlns:a16="http://schemas.microsoft.com/office/drawing/2014/main" id="{C281FBE9-2167-6547-9ACA-1080E67DF87B}"/>
              </a:ext>
            </a:extLst>
          </p:cNvPr>
          <p:cNvSpPr>
            <a:spLocks noGrp="1"/>
          </p:cNvSpPr>
          <p:nvPr>
            <p:ph type="pic" sz="quarter" idx="17" hasCustomPrompt="1"/>
          </p:nvPr>
        </p:nvSpPr>
        <p:spPr>
          <a:xfrm>
            <a:off x="1" y="5191760"/>
            <a:ext cx="4104640" cy="1666240"/>
          </a:xfrm>
        </p:spPr>
        <p:txBody>
          <a:bodyPr anchor="t">
            <a:normAutofit/>
          </a:bodyPr>
          <a:lstStyle>
            <a:lvl1pPr marL="0" indent="0" algn="l">
              <a:buNone/>
              <a:defRPr sz="1867" b="1"/>
            </a:lvl1pPr>
          </a:lstStyle>
          <a:p>
            <a:r>
              <a:rPr lang="en-US"/>
              <a:t>Click picture icon </a:t>
            </a:r>
            <a:br>
              <a:rPr lang="en-US"/>
            </a:br>
            <a:r>
              <a:rPr lang="en-US"/>
              <a:t>to add picture</a:t>
            </a:r>
          </a:p>
        </p:txBody>
      </p:sp>
      <p:sp>
        <p:nvSpPr>
          <p:cNvPr id="16" name="Picture Placeholder 6">
            <a:extLst>
              <a:ext uri="{FF2B5EF4-FFF2-40B4-BE49-F238E27FC236}">
                <a16:creationId xmlns:a16="http://schemas.microsoft.com/office/drawing/2014/main" id="{6EB7DE98-5554-9A48-8DCF-9C5A25FD482A}"/>
              </a:ext>
            </a:extLst>
          </p:cNvPr>
          <p:cNvSpPr>
            <a:spLocks noGrp="1"/>
          </p:cNvSpPr>
          <p:nvPr>
            <p:ph type="pic" sz="quarter" idx="18" hasCustomPrompt="1"/>
          </p:nvPr>
        </p:nvSpPr>
        <p:spPr>
          <a:xfrm>
            <a:off x="7254242" y="3799840"/>
            <a:ext cx="4937759" cy="3058160"/>
          </a:xfrm>
        </p:spPr>
        <p:txBody>
          <a:bodyPr anchor="t">
            <a:normAutofit/>
          </a:bodyPr>
          <a:lstStyle>
            <a:lvl1pPr marL="0" indent="0" algn="l">
              <a:buNone/>
              <a:defRPr sz="1867" b="1"/>
            </a:lvl1pPr>
          </a:lstStyle>
          <a:p>
            <a:r>
              <a:rPr lang="en-US"/>
              <a:t>Click picture icon </a:t>
            </a:r>
            <a:br>
              <a:rPr lang="en-US"/>
            </a:br>
            <a:r>
              <a:rPr lang="en-US"/>
              <a:t>to add picture</a:t>
            </a:r>
          </a:p>
        </p:txBody>
      </p:sp>
      <p:pic>
        <p:nvPicPr>
          <p:cNvPr id="12" name="Picture 11">
            <a:extLst>
              <a:ext uri="{FF2B5EF4-FFF2-40B4-BE49-F238E27FC236}">
                <a16:creationId xmlns:a16="http://schemas.microsoft.com/office/drawing/2014/main" id="{F772A2E6-C0A4-CF43-ABCD-37F7849C588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8761" y="387456"/>
            <a:ext cx="2387000" cy="502817"/>
          </a:xfrm>
          <a:prstGeom prst="rect">
            <a:avLst/>
          </a:prstGeom>
        </p:spPr>
      </p:pic>
    </p:spTree>
    <p:extLst>
      <p:ext uri="{BB962C8B-B14F-4D97-AF65-F5344CB8AC3E}">
        <p14:creationId xmlns:p14="http://schemas.microsoft.com/office/powerpoint/2010/main" val="1845641105"/>
      </p:ext>
    </p:extLst>
  </p:cSld>
  <p:clrMapOvr>
    <a:masterClrMapping/>
  </p:clrMapOvr>
  <p:extLst>
    <p:ext uri="{DCECCB84-F9BA-43D5-87BE-67443E8EF086}">
      <p15:sldGuideLst xmlns:p15="http://schemas.microsoft.com/office/powerpoint/2012/main">
        <p15:guide id="2" orient="horz" pos="72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443174" y="78943"/>
            <a:ext cx="11284071" cy="855123"/>
          </a:xfrm>
        </p:spPr>
        <p:txBody>
          <a:bodyPr lIns="0" rIns="0"/>
          <a:lstStyle>
            <a:lvl1pPr>
              <a:defRPr>
                <a:solidFill>
                  <a:srgbClr val="B92D8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450731" y="1674105"/>
            <a:ext cx="11284071" cy="4551331"/>
          </a:xfrm>
        </p:spPr>
        <p:txBody>
          <a:bodyPr lIns="0" rIns="0">
            <a:normAutofit/>
          </a:bodyPr>
          <a:lstStyle>
            <a:lvl1pPr marL="174621" indent="-174621">
              <a:spcAft>
                <a:spcPts val="600"/>
              </a:spcAft>
              <a:tabLst/>
              <a:defRPr sz="1600"/>
            </a:lvl1pPr>
            <a:lvl2pPr marL="400041" indent="-200020">
              <a:tabLst/>
              <a:defRPr sz="1600"/>
            </a:lvl2pPr>
            <a:lvl3pPr marL="576248" indent="-150810">
              <a:tabLst/>
              <a:defRPr sz="1600"/>
            </a:lvl3pPr>
            <a:lvl4pPr marL="860404" indent="-225420">
              <a:tabLst/>
              <a:defRPr sz="1600"/>
            </a:lvl4pPr>
            <a:lvl5pPr marL="1035025" indent="-174621">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7471DD1-9E14-8342-B5B2-1DD024C1CB35}"/>
              </a:ext>
            </a:extLst>
          </p:cNvPr>
          <p:cNvSpPr>
            <a:spLocks noGrp="1"/>
          </p:cNvSpPr>
          <p:nvPr>
            <p:ph type="body" sz="quarter" idx="13" hasCustomPrompt="1"/>
          </p:nvPr>
        </p:nvSpPr>
        <p:spPr>
          <a:xfrm>
            <a:off x="443174" y="988883"/>
            <a:ext cx="11284071" cy="736600"/>
          </a:xfrm>
        </p:spPr>
        <p:txBody>
          <a:bodyPr lIns="0" rIns="0">
            <a:normAutofit/>
          </a:bodyPr>
          <a:lstStyle>
            <a:lvl1pPr marL="0" indent="0">
              <a:buNone/>
              <a:defRPr sz="2000" b="0" i="0">
                <a:solidFill>
                  <a:schemeClr val="tx2"/>
                </a:solidFill>
                <a:latin typeface="Source Serif Pro" panose="02040603050405020204" pitchFamily="18" charset="0"/>
                <a:ea typeface="Source Serif Pro" panose="02040603050405020204" pitchFamily="18" charset="0"/>
                <a:cs typeface="Open Sans Semibold" panose="020B0606030504020204" pitchFamily="34" charset="0"/>
              </a:defRPr>
            </a:lvl1pPr>
          </a:lstStyle>
          <a:p>
            <a:pPr lvl="0"/>
            <a:r>
              <a:rPr lang="en-US"/>
              <a:t>Subtitle</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44004"/>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icon&#10;&#10;Description automatically generated">
            <a:extLst>
              <a:ext uri="{FF2B5EF4-FFF2-40B4-BE49-F238E27FC236}">
                <a16:creationId xmlns:a16="http://schemas.microsoft.com/office/drawing/2014/main" id="{AEEF8378-3CB6-F143-93A6-002B29BDB1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04321"/>
            <a:ext cx="1316736" cy="274320"/>
          </a:xfrm>
          <a:prstGeom prst="rect">
            <a:avLst/>
          </a:prstGeom>
        </p:spPr>
      </p:pic>
      <p:sp>
        <p:nvSpPr>
          <p:cNvPr id="9" name="Footer Placeholder 4">
            <a:extLst>
              <a:ext uri="{FF2B5EF4-FFF2-40B4-BE49-F238E27FC236}">
                <a16:creationId xmlns:a16="http://schemas.microsoft.com/office/drawing/2014/main" id="{FD384EFE-C897-7A45-B793-3DA345FB1D0C}"/>
              </a:ext>
            </a:extLst>
          </p:cNvPr>
          <p:cNvSpPr>
            <a:spLocks noGrp="1"/>
          </p:cNvSpPr>
          <p:nvPr>
            <p:ph type="ftr" sz="quarter" idx="11"/>
          </p:nvPr>
        </p:nvSpPr>
        <p:spPr>
          <a:xfrm>
            <a:off x="7399867" y="6510801"/>
            <a:ext cx="3970111" cy="330851"/>
          </a:xfrm>
          <a:prstGeom prst="rect">
            <a:avLst/>
          </a:prstGeom>
        </p:spPr>
        <p:txBody>
          <a:bodyPr lIns="0" rIns="0"/>
          <a:lstStyle>
            <a:lvl1pPr algn="r">
              <a:defRPr sz="1067"/>
            </a:lvl1pPr>
          </a:lstStyle>
          <a:p>
            <a:r>
              <a:rPr lang="en-US"/>
              <a:t>PROPRIETARY &amp; CONFIDENTIAL</a:t>
            </a:r>
          </a:p>
        </p:txBody>
      </p:sp>
      <p:sp>
        <p:nvSpPr>
          <p:cNvPr id="10" name="Slide Number Placeholder 5">
            <a:extLst>
              <a:ext uri="{FF2B5EF4-FFF2-40B4-BE49-F238E27FC236}">
                <a16:creationId xmlns:a16="http://schemas.microsoft.com/office/drawing/2014/main" id="{B100537B-75F7-CC49-9A41-B8BD0D57D500}"/>
              </a:ext>
            </a:extLst>
          </p:cNvPr>
          <p:cNvSpPr>
            <a:spLocks noGrp="1"/>
          </p:cNvSpPr>
          <p:nvPr>
            <p:ph type="sldNum" sz="quarter" idx="12"/>
          </p:nvPr>
        </p:nvSpPr>
        <p:spPr>
          <a:xfrm>
            <a:off x="11369979" y="6510801"/>
            <a:ext cx="364823" cy="330851"/>
          </a:xfrm>
          <a:prstGeom prst="rect">
            <a:avLst/>
          </a:prstGeom>
        </p:spPr>
        <p:txBody>
          <a:bodyPr rIns="0"/>
          <a:lstStyle>
            <a:lvl1pPr algn="r">
              <a:defRPr sz="1067"/>
            </a:lvl1pPr>
          </a:lstStyle>
          <a:p>
            <a:fld id="{D0ABF6E9-877F-4D16-88C3-F17DEDDB061B}" type="slidenum">
              <a:rPr lang="en-US" smtClean="0"/>
              <a:pPr/>
              <a:t>‹#›</a:t>
            </a:fld>
            <a:endParaRPr lang="en-US"/>
          </a:p>
        </p:txBody>
      </p:sp>
      <p:sp>
        <p:nvSpPr>
          <p:cNvPr id="5" name="Text Placeholder 4">
            <a:extLst>
              <a:ext uri="{FF2B5EF4-FFF2-40B4-BE49-F238E27FC236}">
                <a16:creationId xmlns:a16="http://schemas.microsoft.com/office/drawing/2014/main" id="{F5BA8FFF-D44D-6B46-B62D-289111F419C5}"/>
              </a:ext>
            </a:extLst>
          </p:cNvPr>
          <p:cNvSpPr>
            <a:spLocks noGrp="1"/>
          </p:cNvSpPr>
          <p:nvPr>
            <p:ph type="body" sz="quarter" idx="14" hasCustomPrompt="1"/>
          </p:nvPr>
        </p:nvSpPr>
        <p:spPr>
          <a:xfrm>
            <a:off x="2041524" y="6510529"/>
            <a:ext cx="5019677" cy="332476"/>
          </a:xfrm>
        </p:spPr>
        <p:txBody>
          <a:bodyPr>
            <a:normAutofit/>
          </a:bodyPr>
          <a:lstStyle>
            <a:lvl1pPr marL="0" indent="0">
              <a:buNone/>
              <a:defRPr sz="1067"/>
            </a:lvl1pPr>
          </a:lstStyle>
          <a:p>
            <a:pPr lvl="0"/>
            <a:r>
              <a:rPr lang="en-US"/>
              <a:t>Meeting Name/Date</a:t>
            </a:r>
          </a:p>
        </p:txBody>
      </p:sp>
    </p:spTree>
    <p:extLst>
      <p:ext uri="{BB962C8B-B14F-4D97-AF65-F5344CB8AC3E}">
        <p14:creationId xmlns:p14="http://schemas.microsoft.com/office/powerpoint/2010/main" val="3216667635"/>
      </p:ext>
    </p:extLst>
  </p:cSld>
  <p:clrMapOvr>
    <a:masterClrMapping/>
  </p:clrMapOvr>
  <p:extLst>
    <p:ext uri="{DCECCB84-F9BA-43D5-87BE-67443E8EF086}">
      <p15:sldGuideLst xmlns:p15="http://schemas.microsoft.com/office/powerpoint/2012/main">
        <p15:guide id="1" orient="horz" pos="42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1.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2.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63" Type="http://schemas.openxmlformats.org/officeDocument/2006/relationships/slideLayout" Target="../slideLayouts/slideLayout11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66" Type="http://schemas.openxmlformats.org/officeDocument/2006/relationships/slideLayout" Target="../slideLayouts/slideLayout122.xml"/><Relationship Id="rId5" Type="http://schemas.openxmlformats.org/officeDocument/2006/relationships/slideLayout" Target="../slideLayouts/slideLayout61.xml"/><Relationship Id="rId61" Type="http://schemas.openxmlformats.org/officeDocument/2006/relationships/slideLayout" Target="../slideLayouts/slideLayout117.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64" Type="http://schemas.openxmlformats.org/officeDocument/2006/relationships/slideLayout" Target="../slideLayouts/slideLayout120.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67" Type="http://schemas.openxmlformats.org/officeDocument/2006/relationships/theme" Target="../theme/theme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slideLayout" Target="../slideLayouts/slideLayout11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65" Type="http://schemas.openxmlformats.org/officeDocument/2006/relationships/slideLayout" Target="../slideLayouts/slideLayout121.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Rectangle 22" descr="casecode">
            <a:extLst>
              <a:ext uri="{FF2B5EF4-FFF2-40B4-BE49-F238E27FC236}">
                <a16:creationId xmlns:a16="http://schemas.microsoft.com/office/drawing/2014/main" id="{70F504E3-4739-4066-ADF3-5994FBFA654B}"/>
              </a:ext>
            </a:extLst>
          </p:cNvPr>
          <p:cNvSpPr>
            <a:spLocks noChangeArrowheads="1"/>
          </p:cNvSpPr>
          <p:nvPr/>
        </p:nvSpPr>
        <p:spPr bwMode="auto">
          <a:xfrm>
            <a:off x="8639178" y="6716778"/>
            <a:ext cx="3552823" cy="141223"/>
          </a:xfrm>
          <a:prstGeom prst="rect">
            <a:avLst/>
          </a:prstGeom>
        </p:spPr>
        <p:txBody>
          <a:bodyPr vert="horz" wrap="none" lIns="0" tIns="0" rIns="0" bIns="0" rtlCol="0" anchor="b">
            <a:noAutofit/>
          </a:bodyPr>
          <a:lstStyle/>
          <a:p>
            <a:pPr lvl="0" algn="r"/>
            <a:r>
              <a:rPr lang="en-US" sz="800" noProof="1">
                <a:solidFill>
                  <a:srgbClr val="D8D9DA"/>
                </a:solidFill>
                <a:sym typeface="+mn-lt"/>
              </a:rPr>
              <a:t>Divider Images.potx</a:t>
            </a:r>
          </a:p>
        </p:txBody>
      </p:sp>
      <p:graphicFrame>
        <p:nvGraphicFramePr>
          <p:cNvPr id="9" name="Object 8" hidden="1">
            <a:extLst>
              <a:ext uri="{FF2B5EF4-FFF2-40B4-BE49-F238E27FC236}">
                <a16:creationId xmlns:a16="http://schemas.microsoft.com/office/drawing/2014/main" id="{793C7218-E911-45FA-BD7F-C42C08E3003A}"/>
              </a:ext>
            </a:extLst>
          </p:cNvPr>
          <p:cNvGraphicFramePr>
            <a:graphicFrameLocks noChangeAspect="1"/>
          </p:cNvGraphicFramePr>
          <p:nvPr>
            <p:custDataLst>
              <p:tags r:id="rId58"/>
            </p:custDataLst>
            <p:extLst>
              <p:ext uri="{D42A27DB-BD31-4B8C-83A1-F6EECF244321}">
                <p14:modId xmlns:p14="http://schemas.microsoft.com/office/powerpoint/2010/main" val="385197939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9" imgW="410" imgH="409" progId="TCLayout.ActiveDocument.1">
                  <p:embed/>
                </p:oleObj>
              </mc:Choice>
              <mc:Fallback>
                <p:oleObj name="think-cell Slide" r:id="rId59" imgW="410" imgH="409" progId="TCLayout.ActiveDocument.1">
                  <p:embed/>
                  <p:pic>
                    <p:nvPicPr>
                      <p:cNvPr id="9" name="Object 8" hidden="1">
                        <a:extLst>
                          <a:ext uri="{FF2B5EF4-FFF2-40B4-BE49-F238E27FC236}">
                            <a16:creationId xmlns:a16="http://schemas.microsoft.com/office/drawing/2014/main" id="{793C7218-E911-45FA-BD7F-C42C08E3003A}"/>
                          </a:ext>
                        </a:extLst>
                      </p:cNvPr>
                      <p:cNvPicPr/>
                      <p:nvPr/>
                    </p:nvPicPr>
                    <p:blipFill>
                      <a:blip r:embed="rId60"/>
                      <a:stretch>
                        <a:fillRect/>
                      </a:stretch>
                    </p:blipFill>
                    <p:spPr>
                      <a:xfrm>
                        <a:off x="1589" y="1589"/>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9B2C415-378A-4B23-B8CF-C1989FA65691}"/>
              </a:ext>
            </a:extLst>
          </p:cNvPr>
          <p:cNvSpPr>
            <a:spLocks noGrp="1"/>
          </p:cNvSpPr>
          <p:nvPr>
            <p:ph type="title"/>
          </p:nvPr>
        </p:nvSpPr>
        <p:spPr>
          <a:xfrm>
            <a:off x="360000" y="72000"/>
            <a:ext cx="11471989" cy="864000"/>
          </a:xfrm>
          <a:prstGeom prst="rect">
            <a:avLst/>
          </a:prstGeom>
        </p:spPr>
        <p:txBody>
          <a:bodyPr vert="horz" lIns="0" tIns="36000" rIns="0" bIns="36000" rtlCol="0" anchor="b">
            <a:noAutofit/>
          </a:bodyPr>
          <a:lstStyle/>
          <a:p>
            <a:r>
              <a:rPr lang="x-none"/>
              <a:t>Click to edit Master title style</a:t>
            </a:r>
            <a:endParaRPr lang="en-US"/>
          </a:p>
        </p:txBody>
      </p:sp>
      <p:sp>
        <p:nvSpPr>
          <p:cNvPr id="3" name="Text Placeholder 2">
            <a:extLst>
              <a:ext uri="{FF2B5EF4-FFF2-40B4-BE49-F238E27FC236}">
                <a16:creationId xmlns:a16="http://schemas.microsoft.com/office/drawing/2014/main" id="{FDF0A601-27A4-402B-8750-A83284B64FD3}"/>
              </a:ext>
            </a:extLst>
          </p:cNvPr>
          <p:cNvSpPr>
            <a:spLocks noGrp="1"/>
          </p:cNvSpPr>
          <p:nvPr>
            <p:ph type="body" idx="1"/>
          </p:nvPr>
        </p:nvSpPr>
        <p:spPr>
          <a:xfrm>
            <a:off x="360002" y="1106836"/>
            <a:ext cx="11471983" cy="5093169"/>
          </a:xfrm>
          <a:prstGeom prst="rect">
            <a:avLst/>
          </a:prstGeom>
        </p:spPr>
        <p:txBody>
          <a:bodyPr vert="horz" lIns="0" tIns="36000" rIns="0" bIns="0"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pic>
        <p:nvPicPr>
          <p:cNvPr id="17" name="Picture 16" descr="A picture containing icon&#10;&#10;Description automatically generated">
            <a:extLst>
              <a:ext uri="{FF2B5EF4-FFF2-40B4-BE49-F238E27FC236}">
                <a16:creationId xmlns:a16="http://schemas.microsoft.com/office/drawing/2014/main" id="{A434548A-F92B-46D8-9A54-C31B0F911E37}"/>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360001" y="6408811"/>
            <a:ext cx="1042287" cy="217143"/>
          </a:xfrm>
          <a:prstGeom prst="rect">
            <a:avLst/>
          </a:prstGeom>
        </p:spPr>
      </p:pic>
      <p:sp>
        <p:nvSpPr>
          <p:cNvPr id="13" name="Footer Placeholder 12">
            <a:extLst>
              <a:ext uri="{FF2B5EF4-FFF2-40B4-BE49-F238E27FC236}">
                <a16:creationId xmlns:a16="http://schemas.microsoft.com/office/drawing/2014/main" id="{E708102F-7186-48D2-A575-6A2E61127AC5}"/>
              </a:ext>
            </a:extLst>
          </p:cNvPr>
          <p:cNvSpPr>
            <a:spLocks noGrp="1"/>
          </p:cNvSpPr>
          <p:nvPr>
            <p:ph type="ftr" sz="quarter" idx="3"/>
          </p:nvPr>
        </p:nvSpPr>
        <p:spPr>
          <a:xfrm>
            <a:off x="7866240" y="6442144"/>
            <a:ext cx="3600000" cy="216000"/>
          </a:xfrm>
          <a:prstGeom prst="rect">
            <a:avLst/>
          </a:prstGeom>
        </p:spPr>
        <p:txBody>
          <a:bodyPr vert="horz" lIns="0" tIns="0" rIns="0" bIns="0" rtlCol="0" anchor="b"/>
          <a:lstStyle>
            <a:lvl1pPr algn="r">
              <a:defRPr sz="1067">
                <a:solidFill>
                  <a:srgbClr val="383838"/>
                </a:solidFill>
              </a:defRPr>
            </a:lvl1pPr>
          </a:lstStyle>
          <a:p>
            <a:r>
              <a:rPr lang="en-US"/>
              <a:t>PROPRIETARY &amp; CONFIDENTIAL</a:t>
            </a:r>
          </a:p>
        </p:txBody>
      </p:sp>
      <p:sp>
        <p:nvSpPr>
          <p:cNvPr id="10" name="TextBox 9">
            <a:extLst>
              <a:ext uri="{FF2B5EF4-FFF2-40B4-BE49-F238E27FC236}">
                <a16:creationId xmlns:a16="http://schemas.microsoft.com/office/drawing/2014/main" id="{8098D853-17D6-4E0A-B4A3-81C3914D46D6}"/>
              </a:ext>
            </a:extLst>
          </p:cNvPr>
          <p:cNvSpPr txBox="1"/>
          <p:nvPr/>
        </p:nvSpPr>
        <p:spPr>
          <a:xfrm>
            <a:off x="11466240" y="6442144"/>
            <a:ext cx="360000" cy="216000"/>
          </a:xfrm>
          <a:prstGeom prst="rect">
            <a:avLst/>
          </a:prstGeom>
          <a:noFill/>
        </p:spPr>
        <p:txBody>
          <a:bodyPr wrap="square" lIns="0" tIns="0" rIns="0" bIns="0" rtlCol="0" anchor="b">
            <a:noAutofit/>
          </a:bodyPr>
          <a:lstStyle/>
          <a:p>
            <a:pPr algn="r"/>
            <a:fld id="{9B6D7789-1921-484D-A3F9-4FF3D340B298}" type="slidenum">
              <a:rPr lang="en-US" sz="1067" smtClean="0"/>
              <a:pPr algn="r"/>
              <a:t>‹#›</a:t>
            </a:fld>
            <a:endParaRPr lang="en-US" sz="1067"/>
          </a:p>
        </p:txBody>
      </p:sp>
    </p:spTree>
    <p:extLst>
      <p:ext uri="{BB962C8B-B14F-4D97-AF65-F5344CB8AC3E}">
        <p14:creationId xmlns:p14="http://schemas.microsoft.com/office/powerpoint/2010/main" val="146173564"/>
      </p:ext>
    </p:extLst>
  </p:cSld>
  <p:clrMap bg1="lt1" tx1="dk1" bg2="lt2" tx2="dk2" accent1="accent1" accent2="accent2" accent3="accent3" accent4="accent4" accent5="accent5" accent6="accent6" hlink="hlink" folHlink="folHlink"/>
  <p:sldLayoutIdLst>
    <p:sldLayoutId id="2147483895" r:id="rId1"/>
    <p:sldLayoutId id="2147483841" r:id="rId2"/>
    <p:sldLayoutId id="2147483942" r:id="rId3"/>
    <p:sldLayoutId id="2147483861" r:id="rId4"/>
    <p:sldLayoutId id="2147483857" r:id="rId5"/>
    <p:sldLayoutId id="2147483945" r:id="rId6"/>
    <p:sldLayoutId id="2147483946" r:id="rId7"/>
    <p:sldLayoutId id="2147483947" r:id="rId8"/>
    <p:sldLayoutId id="2147483845" r:id="rId9"/>
    <p:sldLayoutId id="2147483949" r:id="rId10"/>
    <p:sldLayoutId id="2147483950" r:id="rId11"/>
    <p:sldLayoutId id="2147483951"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885" r:id="rId23"/>
    <p:sldLayoutId id="2147483690" r:id="rId24"/>
    <p:sldLayoutId id="2147483691" r:id="rId25"/>
    <p:sldLayoutId id="2147483761" r:id="rId26"/>
    <p:sldLayoutId id="2147483765"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64" r:id="rId36"/>
    <p:sldLayoutId id="2147483867" r:id="rId37"/>
    <p:sldLayoutId id="2147483704" r:id="rId38"/>
    <p:sldLayoutId id="2147483705" r:id="rId39"/>
    <p:sldLayoutId id="2147483706" r:id="rId40"/>
    <p:sldLayoutId id="2147483858" r:id="rId41"/>
    <p:sldLayoutId id="2147483708" r:id="rId42"/>
    <p:sldLayoutId id="2147483709" r:id="rId43"/>
    <p:sldLayoutId id="2147483844" r:id="rId44"/>
    <p:sldLayoutId id="2147483711" r:id="rId45"/>
    <p:sldLayoutId id="2147483869" r:id="rId46"/>
    <p:sldLayoutId id="2147483910" r:id="rId47"/>
    <p:sldLayoutId id="2147483716" r:id="rId48"/>
    <p:sldLayoutId id="2147483762" r:id="rId49"/>
    <p:sldLayoutId id="2147483862" r:id="rId50"/>
    <p:sldLayoutId id="2147483952" r:id="rId51"/>
    <p:sldLayoutId id="2147483956" r:id="rId52"/>
    <p:sldLayoutId id="2147483957" r:id="rId53"/>
    <p:sldLayoutId id="2147483959" r:id="rId54"/>
    <p:sldLayoutId id="2147483971" r:id="rId55"/>
    <p:sldLayoutId id="2147483973" r:id="rId56"/>
  </p:sldLayoutIdLst>
  <p:hf hdr="0" dt="0"/>
  <p:txStyles>
    <p:titleStyle>
      <a:lvl1pPr algn="l" defTabSz="914377" rtl="0" eaLnBrk="1" latinLnBrk="0" hangingPunct="1">
        <a:lnSpc>
          <a:spcPct val="90000"/>
        </a:lnSpc>
        <a:spcBef>
          <a:spcPct val="0"/>
        </a:spcBef>
        <a:buNone/>
        <a:defRPr sz="2800" b="1" i="0" kern="1200">
          <a:solidFill>
            <a:srgbClr val="123D80"/>
          </a:solidFill>
          <a:latin typeface="+mj-lt"/>
          <a:ea typeface="Open Sans ExtraBold" panose="020B0606030504020204" pitchFamily="34" charset="0"/>
          <a:cs typeface="Open Sans ExtraBold" panose="020B0606030504020204" pitchFamily="34" charset="0"/>
        </a:defRPr>
      </a:lvl1pPr>
    </p:titleStyle>
    <p:bodyStyle>
      <a:lvl1pPr marL="179996" indent="-179996" algn="l" defTabSz="914377" rtl="0" eaLnBrk="1" latinLnBrk="0" hangingPunct="1">
        <a:lnSpc>
          <a:spcPct val="90000"/>
        </a:lnSpc>
        <a:spcBef>
          <a:spcPts val="900"/>
        </a:spcBef>
        <a:spcAft>
          <a:spcPts val="0"/>
        </a:spcAft>
        <a:buClr>
          <a:schemeClr val="tx1"/>
        </a:buClr>
        <a:buFont typeface="Wingdings" pitchFamily="2" charset="2"/>
        <a:buChar char="§"/>
        <a:defRPr sz="1467" kern="1200">
          <a:solidFill>
            <a:schemeClr val="tx1"/>
          </a:solidFill>
          <a:latin typeface="+mn-lt"/>
          <a:ea typeface="Open Sans" panose="020B0606030504020204" pitchFamily="34" charset="0"/>
          <a:cs typeface="Open Sans" panose="020B0606030504020204" pitchFamily="34" charset="0"/>
        </a:defRPr>
      </a:lvl1pPr>
      <a:lvl2pPr marL="359991"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2pPr>
      <a:lvl3pPr marL="539987"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3pPr>
      <a:lvl4pPr marL="719982"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4pPr>
      <a:lvl5pPr marL="899978"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userDrawn="1">
          <p15:clr>
            <a:srgbClr val="F26B43"/>
          </p15:clr>
        </p15:guide>
        <p15:guide id="9" pos="74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78942"/>
            <a:ext cx="11274552" cy="1071469"/>
          </a:xfrm>
          <a:prstGeom prst="rect">
            <a:avLst/>
          </a:prstGeom>
          <a:noFill/>
          <a:ln>
            <a:noFill/>
          </a:ln>
        </p:spPr>
        <p:txBody>
          <a:bodyPr spcFirstLastPara="1" wrap="square" lIns="0" tIns="34275" rIns="0" bIns="34275" anchor="b" anchorCtr="0">
            <a:normAutofit/>
          </a:bodyPr>
          <a:lstStyle>
            <a:lvl1pPr marR="0" lvl="0" algn="l" rtl="0">
              <a:lnSpc>
                <a:spcPct val="90000"/>
              </a:lnSpc>
              <a:spcBef>
                <a:spcPts val="0"/>
              </a:spcBef>
              <a:spcAft>
                <a:spcPts val="0"/>
              </a:spcAft>
              <a:buClr>
                <a:srgbClr val="18B7FB"/>
              </a:buClr>
              <a:buSzPts val="2600"/>
              <a:buFont typeface="Open Sans"/>
              <a:buNone/>
              <a:defRPr sz="2600" b="1" i="0" u="none" strike="noStrike" cap="none">
                <a:solidFill>
                  <a:srgbClr val="18B7FB"/>
                </a:solidFill>
                <a:latin typeface="Open Sans"/>
                <a:ea typeface="Open Sans"/>
                <a:cs typeface="Open Sans"/>
                <a:sym typeface="Open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57200" y="1472339"/>
            <a:ext cx="11274552" cy="4300928"/>
          </a:xfrm>
          <a:prstGeom prst="rect">
            <a:avLst/>
          </a:prstGeom>
          <a:noFill/>
          <a:ln>
            <a:noFill/>
          </a:ln>
        </p:spPr>
        <p:txBody>
          <a:bodyPr spcFirstLastPara="1" wrap="square" lIns="0" tIns="34275" rIns="0" bIns="34275" anchor="t" anchorCtr="0">
            <a:normAutofit/>
          </a:bodyPr>
          <a:lstStyle>
            <a:lvl1pPr marL="457200" marR="0" lvl="0" indent="-336550" algn="l" rtl="0">
              <a:lnSpc>
                <a:spcPct val="100000"/>
              </a:lnSpc>
              <a:spcBef>
                <a:spcPts val="0"/>
              </a:spcBef>
              <a:spcAft>
                <a:spcPts val="0"/>
              </a:spcAft>
              <a:buClr>
                <a:schemeClr val="dk1"/>
              </a:buClr>
              <a:buSzPts val="1700"/>
              <a:buFont typeface="Source Serif Pro"/>
              <a:buChar char="•"/>
              <a:defRPr sz="1700" i="0" u="none" strike="noStrike" cap="none">
                <a:solidFill>
                  <a:schemeClr val="dk1"/>
                </a:solidFill>
                <a:latin typeface="Source Serif Pro"/>
                <a:ea typeface="Source Serif Pro"/>
                <a:cs typeface="Source Serif Pro"/>
                <a:sym typeface="Source Serif Pro"/>
              </a:defRPr>
            </a:lvl1pPr>
            <a:lvl2pPr marL="914400" marR="0" lvl="1" indent="-336550" algn="l" rtl="0">
              <a:lnSpc>
                <a:spcPct val="100000"/>
              </a:lnSpc>
              <a:spcBef>
                <a:spcPts val="500"/>
              </a:spcBef>
              <a:spcAft>
                <a:spcPts val="0"/>
              </a:spcAft>
              <a:buClr>
                <a:schemeClr val="dk1"/>
              </a:buClr>
              <a:buSzPts val="1700"/>
              <a:buFont typeface="Source Serif Pro"/>
              <a:buChar char="–"/>
              <a:defRPr sz="1700" i="0" u="none" strike="noStrike" cap="none">
                <a:solidFill>
                  <a:schemeClr val="dk1"/>
                </a:solidFill>
                <a:latin typeface="Source Serif Pro"/>
                <a:ea typeface="Source Serif Pro"/>
                <a:cs typeface="Source Serif Pro"/>
                <a:sym typeface="Source Serif Pro"/>
              </a:defRPr>
            </a:lvl2pPr>
            <a:lvl3pPr marL="1371600" marR="0" lvl="2" indent="-336550" algn="l" rtl="0">
              <a:lnSpc>
                <a:spcPct val="100000"/>
              </a:lnSpc>
              <a:spcBef>
                <a:spcPts val="400"/>
              </a:spcBef>
              <a:spcAft>
                <a:spcPts val="0"/>
              </a:spcAft>
              <a:buClr>
                <a:schemeClr val="dk1"/>
              </a:buClr>
              <a:buSzPts val="1700"/>
              <a:buFont typeface="Source Serif Pro"/>
              <a:buChar char="•"/>
              <a:defRPr sz="1700" i="0" u="none" strike="noStrike" cap="none">
                <a:solidFill>
                  <a:schemeClr val="dk1"/>
                </a:solidFill>
                <a:latin typeface="Source Serif Pro"/>
                <a:ea typeface="Source Serif Pro"/>
                <a:cs typeface="Source Serif Pro"/>
                <a:sym typeface="Source Serif Pro"/>
              </a:defRPr>
            </a:lvl3pPr>
            <a:lvl4pPr marL="1828800" marR="0" lvl="3" indent="-336550" algn="l" rtl="0">
              <a:lnSpc>
                <a:spcPct val="100000"/>
              </a:lnSpc>
              <a:spcBef>
                <a:spcPts val="400"/>
              </a:spcBef>
              <a:spcAft>
                <a:spcPts val="0"/>
              </a:spcAft>
              <a:buClr>
                <a:schemeClr val="dk1"/>
              </a:buClr>
              <a:buSzPts val="1700"/>
              <a:buFont typeface="Source Serif Pro"/>
              <a:buChar char="–"/>
              <a:defRPr sz="1700" i="0" u="none" strike="noStrike" cap="none">
                <a:solidFill>
                  <a:schemeClr val="dk1"/>
                </a:solidFill>
                <a:latin typeface="Source Serif Pro"/>
                <a:ea typeface="Source Serif Pro"/>
                <a:cs typeface="Source Serif Pro"/>
                <a:sym typeface="Source Serif Pro"/>
              </a:defRPr>
            </a:lvl4pPr>
            <a:lvl5pPr marL="2286000" marR="0" lvl="4" indent="-336550" algn="l" rtl="0">
              <a:lnSpc>
                <a:spcPct val="100000"/>
              </a:lnSpc>
              <a:spcBef>
                <a:spcPts val="400"/>
              </a:spcBef>
              <a:spcAft>
                <a:spcPts val="0"/>
              </a:spcAft>
              <a:buClr>
                <a:schemeClr val="dk1"/>
              </a:buClr>
              <a:buSzPts val="1700"/>
              <a:buFont typeface="Source Serif Pro"/>
              <a:buChar char="•"/>
              <a:defRPr sz="1700" i="0" u="none" strike="noStrike" cap="none">
                <a:solidFill>
                  <a:schemeClr val="dk1"/>
                </a:solidFill>
                <a:latin typeface="Source Serif Pro"/>
                <a:ea typeface="Source Serif Pro"/>
                <a:cs typeface="Source Serif Pro"/>
                <a:sym typeface="Source Serif Pro"/>
              </a:defRPr>
            </a:lvl5pPr>
            <a:lvl6pPr marL="2743200" marR="0" lvl="5" indent="-317500" algn="l" rtl="0">
              <a:lnSpc>
                <a:spcPct val="90000"/>
              </a:lnSpc>
              <a:spcBef>
                <a:spcPts val="400"/>
              </a:spcBef>
              <a:spcAft>
                <a:spcPts val="0"/>
              </a:spcAft>
              <a:buClr>
                <a:schemeClr val="dk1"/>
              </a:buClr>
              <a:buSzPts val="1400"/>
              <a:buFont typeface="Source Serif Pro"/>
              <a:buChar char="•"/>
              <a:defRPr sz="1400" i="0" u="none" strike="noStrike" cap="none">
                <a:solidFill>
                  <a:schemeClr val="dk1"/>
                </a:solidFill>
                <a:latin typeface="Source Serif Pro"/>
                <a:ea typeface="Source Serif Pro"/>
                <a:cs typeface="Source Serif Pro"/>
                <a:sym typeface="Source Serif Pro"/>
              </a:defRPr>
            </a:lvl6pPr>
            <a:lvl7pPr marL="3200400" marR="0" lvl="6" indent="-317500" algn="l" rtl="0">
              <a:lnSpc>
                <a:spcPct val="90000"/>
              </a:lnSpc>
              <a:spcBef>
                <a:spcPts val="400"/>
              </a:spcBef>
              <a:spcAft>
                <a:spcPts val="0"/>
              </a:spcAft>
              <a:buClr>
                <a:schemeClr val="dk1"/>
              </a:buClr>
              <a:buSzPts val="1400"/>
              <a:buFont typeface="Source Serif Pro"/>
              <a:buChar char="•"/>
              <a:defRPr sz="1400" i="0" u="none" strike="noStrike" cap="none">
                <a:solidFill>
                  <a:schemeClr val="dk1"/>
                </a:solidFill>
                <a:latin typeface="Source Serif Pro"/>
                <a:ea typeface="Source Serif Pro"/>
                <a:cs typeface="Source Serif Pro"/>
                <a:sym typeface="Source Serif Pro"/>
              </a:defRPr>
            </a:lvl7pPr>
            <a:lvl8pPr marL="3657600" marR="0" lvl="7" indent="-317500" algn="l" rtl="0">
              <a:lnSpc>
                <a:spcPct val="90000"/>
              </a:lnSpc>
              <a:spcBef>
                <a:spcPts val="400"/>
              </a:spcBef>
              <a:spcAft>
                <a:spcPts val="0"/>
              </a:spcAft>
              <a:buClr>
                <a:schemeClr val="dk1"/>
              </a:buClr>
              <a:buSzPts val="1400"/>
              <a:buFont typeface="Source Serif Pro"/>
              <a:buChar char="•"/>
              <a:defRPr sz="1400" i="0" u="none" strike="noStrike" cap="none">
                <a:solidFill>
                  <a:schemeClr val="dk1"/>
                </a:solidFill>
                <a:latin typeface="Source Serif Pro"/>
                <a:ea typeface="Source Serif Pro"/>
                <a:cs typeface="Source Serif Pro"/>
                <a:sym typeface="Source Serif Pro"/>
              </a:defRPr>
            </a:lvl8pPr>
            <a:lvl9pPr marL="4114800" marR="0" lvl="8" indent="-317500" algn="l" rtl="0">
              <a:lnSpc>
                <a:spcPct val="90000"/>
              </a:lnSpc>
              <a:spcBef>
                <a:spcPts val="400"/>
              </a:spcBef>
              <a:spcAft>
                <a:spcPts val="0"/>
              </a:spcAft>
              <a:buClr>
                <a:schemeClr val="dk1"/>
              </a:buClr>
              <a:buSzPts val="1400"/>
              <a:buFont typeface="Source Serif Pro"/>
              <a:buChar char="•"/>
              <a:defRPr sz="1400" i="0" u="none" strike="noStrike" cap="none">
                <a:solidFill>
                  <a:schemeClr val="dk1"/>
                </a:solidFill>
                <a:latin typeface="Source Serif Pro"/>
                <a:ea typeface="Source Serif Pro"/>
                <a:cs typeface="Source Serif Pro"/>
                <a:sym typeface="Source Serif Pro"/>
              </a:defRPr>
            </a:lvl9pPr>
          </a:lstStyle>
          <a:p>
            <a:endParaRPr/>
          </a:p>
        </p:txBody>
      </p:sp>
      <p:sp>
        <p:nvSpPr>
          <p:cNvPr id="53" name="Google Shape;53;p13"/>
          <p:cNvSpPr txBox="1">
            <a:spLocks noGrp="1"/>
          </p:cNvSpPr>
          <p:nvPr>
            <p:ph type="ftr" idx="11"/>
          </p:nvPr>
        </p:nvSpPr>
        <p:spPr>
          <a:xfrm>
            <a:off x="2880361" y="6510528"/>
            <a:ext cx="8489617" cy="329184"/>
          </a:xfrm>
          <a:prstGeom prst="rect">
            <a:avLst/>
          </a:prstGeom>
          <a:noFill/>
          <a:ln>
            <a:noFill/>
          </a:ln>
        </p:spPr>
        <p:txBody>
          <a:bodyPr spcFirstLastPara="1" wrap="square" lIns="0" tIns="34275" rIns="0" bIns="34275" anchor="t" anchorCtr="0">
            <a:noAutofit/>
          </a:bodyPr>
          <a:lstStyle>
            <a:lvl1pPr marR="0" lvl="0" algn="r" rtl="0">
              <a:spcBef>
                <a:spcPts val="0"/>
              </a:spcBef>
              <a:spcAft>
                <a:spcPts val="0"/>
              </a:spcAft>
              <a:buSzPts val="1100"/>
              <a:buNone/>
              <a:defRPr sz="1067"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2pPr>
            <a:lvl3pPr marR="0" lvl="2"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3pPr>
            <a:lvl4pPr marR="0" lvl="3"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4pPr>
            <a:lvl5pPr marR="0" lvl="4"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5pPr>
            <a:lvl6pPr marR="0" lvl="5"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6pPr>
            <a:lvl7pPr marR="0" lvl="6"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7pPr>
            <a:lvl8pPr marR="0" lvl="7"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8pPr>
            <a:lvl9pPr marR="0" lvl="8" algn="l" rtl="0">
              <a:spcBef>
                <a:spcPts val="0"/>
              </a:spcBef>
              <a:spcAft>
                <a:spcPts val="0"/>
              </a:spcAft>
              <a:buSzPts val="1100"/>
              <a:buNone/>
              <a:defRPr sz="1867" b="0" i="0" u="none" strike="noStrike" cap="none">
                <a:solidFill>
                  <a:schemeClr val="dk1"/>
                </a:solidFill>
                <a:latin typeface="Verdana"/>
                <a:ea typeface="Verdana"/>
                <a:cs typeface="Verdana"/>
                <a:sym typeface="Verdana"/>
              </a:defRPr>
            </a:lvl9pPr>
          </a:lstStyle>
          <a:p>
            <a:endParaRPr/>
          </a:p>
        </p:txBody>
      </p:sp>
      <p:sp>
        <p:nvSpPr>
          <p:cNvPr id="54" name="Google Shape;54;p13"/>
          <p:cNvSpPr txBox="1">
            <a:spLocks noGrp="1"/>
          </p:cNvSpPr>
          <p:nvPr>
            <p:ph type="sldNum" idx="12"/>
          </p:nvPr>
        </p:nvSpPr>
        <p:spPr>
          <a:xfrm>
            <a:off x="11365992" y="6510528"/>
            <a:ext cx="365760" cy="329184"/>
          </a:xfrm>
          <a:prstGeom prst="rect">
            <a:avLst/>
          </a:prstGeom>
          <a:noFill/>
          <a:ln>
            <a:noFill/>
          </a:ln>
        </p:spPr>
        <p:txBody>
          <a:bodyPr spcFirstLastPara="1" wrap="square" lIns="0" tIns="34275" rIns="0" bIns="34275" anchor="t" anchorCtr="0">
            <a:noAutofit/>
          </a:bodyPr>
          <a:lstStyle>
            <a:lvl1pPr marL="0" marR="0" lvl="0" indent="0" algn="r" rtl="0">
              <a:spcBef>
                <a:spcPts val="0"/>
              </a:spcBef>
              <a:buNone/>
              <a:defRPr sz="1067" b="0" i="0" u="none" strike="noStrike" cap="none">
                <a:solidFill>
                  <a:schemeClr val="dk1"/>
                </a:solidFill>
                <a:latin typeface="Verdana"/>
                <a:ea typeface="Verdana"/>
                <a:cs typeface="Verdana"/>
                <a:sym typeface="Verdana"/>
              </a:defRPr>
            </a:lvl1pPr>
            <a:lvl2pPr marL="0" marR="0" lvl="1" indent="0" algn="r" rtl="0">
              <a:spcBef>
                <a:spcPts val="0"/>
              </a:spcBef>
              <a:buNone/>
              <a:defRPr sz="1067" b="0" i="0" u="none" strike="noStrike" cap="none">
                <a:solidFill>
                  <a:schemeClr val="dk1"/>
                </a:solidFill>
                <a:latin typeface="Verdana"/>
                <a:ea typeface="Verdana"/>
                <a:cs typeface="Verdana"/>
                <a:sym typeface="Verdana"/>
              </a:defRPr>
            </a:lvl2pPr>
            <a:lvl3pPr marL="0" marR="0" lvl="2" indent="0" algn="r" rtl="0">
              <a:spcBef>
                <a:spcPts val="0"/>
              </a:spcBef>
              <a:buNone/>
              <a:defRPr sz="1067" b="0" i="0" u="none" strike="noStrike" cap="none">
                <a:solidFill>
                  <a:schemeClr val="dk1"/>
                </a:solidFill>
                <a:latin typeface="Verdana"/>
                <a:ea typeface="Verdana"/>
                <a:cs typeface="Verdana"/>
                <a:sym typeface="Verdana"/>
              </a:defRPr>
            </a:lvl3pPr>
            <a:lvl4pPr marL="0" marR="0" lvl="3" indent="0" algn="r" rtl="0">
              <a:spcBef>
                <a:spcPts val="0"/>
              </a:spcBef>
              <a:buNone/>
              <a:defRPr sz="1067" b="0" i="0" u="none" strike="noStrike" cap="none">
                <a:solidFill>
                  <a:schemeClr val="dk1"/>
                </a:solidFill>
                <a:latin typeface="Verdana"/>
                <a:ea typeface="Verdana"/>
                <a:cs typeface="Verdana"/>
                <a:sym typeface="Verdana"/>
              </a:defRPr>
            </a:lvl4pPr>
            <a:lvl5pPr marL="0" marR="0" lvl="4" indent="0" algn="r" rtl="0">
              <a:spcBef>
                <a:spcPts val="0"/>
              </a:spcBef>
              <a:buNone/>
              <a:defRPr sz="1067" b="0" i="0" u="none" strike="noStrike" cap="none">
                <a:solidFill>
                  <a:schemeClr val="dk1"/>
                </a:solidFill>
                <a:latin typeface="Verdana"/>
                <a:ea typeface="Verdana"/>
                <a:cs typeface="Verdana"/>
                <a:sym typeface="Verdana"/>
              </a:defRPr>
            </a:lvl5pPr>
            <a:lvl6pPr marL="0" marR="0" lvl="5" indent="0" algn="r" rtl="0">
              <a:spcBef>
                <a:spcPts val="0"/>
              </a:spcBef>
              <a:buNone/>
              <a:defRPr sz="1067" b="0" i="0" u="none" strike="noStrike" cap="none">
                <a:solidFill>
                  <a:schemeClr val="dk1"/>
                </a:solidFill>
                <a:latin typeface="Verdana"/>
                <a:ea typeface="Verdana"/>
                <a:cs typeface="Verdana"/>
                <a:sym typeface="Verdana"/>
              </a:defRPr>
            </a:lvl6pPr>
            <a:lvl7pPr marL="0" marR="0" lvl="6" indent="0" algn="r" rtl="0">
              <a:spcBef>
                <a:spcPts val="0"/>
              </a:spcBef>
              <a:buNone/>
              <a:defRPr sz="1067" b="0" i="0" u="none" strike="noStrike" cap="none">
                <a:solidFill>
                  <a:schemeClr val="dk1"/>
                </a:solidFill>
                <a:latin typeface="Verdana"/>
                <a:ea typeface="Verdana"/>
                <a:cs typeface="Verdana"/>
                <a:sym typeface="Verdana"/>
              </a:defRPr>
            </a:lvl7pPr>
            <a:lvl8pPr marL="0" marR="0" lvl="7" indent="0" algn="r" rtl="0">
              <a:spcBef>
                <a:spcPts val="0"/>
              </a:spcBef>
              <a:buNone/>
              <a:defRPr sz="1067" b="0" i="0" u="none" strike="noStrike" cap="none">
                <a:solidFill>
                  <a:schemeClr val="dk1"/>
                </a:solidFill>
                <a:latin typeface="Verdana"/>
                <a:ea typeface="Verdana"/>
                <a:cs typeface="Verdana"/>
                <a:sym typeface="Verdana"/>
              </a:defRPr>
            </a:lvl8pPr>
            <a:lvl9pPr marL="0" marR="0" lvl="8" indent="0" algn="r" rtl="0">
              <a:spcBef>
                <a:spcPts val="0"/>
              </a:spcBef>
              <a:buNone/>
              <a:defRPr sz="1067"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953" r:id="rId17"/>
    <p:sldLayoutId id="2147483954" r:id="rId18"/>
    <p:sldLayoutId id="2147483955" r:id="rId19"/>
    <p:sldLayoutId id="2147483944" r:id="rId20"/>
    <p:sldLayoutId id="2147483881" r:id="rId21"/>
    <p:sldLayoutId id="2147483738" r:id="rId22"/>
    <p:sldLayoutId id="2147483703" r:id="rId23"/>
    <p:sldLayoutId id="2147483739" r:id="rId24"/>
    <p:sldLayoutId id="2147483740" r:id="rId25"/>
    <p:sldLayoutId id="2147483874" r:id="rId26"/>
    <p:sldLayoutId id="2147483741" r:id="rId27"/>
    <p:sldLayoutId id="2147483842" r:id="rId28"/>
    <p:sldLayoutId id="2147483733" r:id="rId29"/>
    <p:sldLayoutId id="2147483723" r:id="rId30"/>
    <p:sldLayoutId id="2147483707" r:id="rId31"/>
    <p:sldLayoutId id="2147483721" r:id="rId32"/>
    <p:sldLayoutId id="2147483722" r:id="rId33"/>
    <p:sldLayoutId id="2147483735" r:id="rId34"/>
    <p:sldLayoutId id="2147483710" r:id="rId35"/>
    <p:sldLayoutId id="2147483712" r:id="rId36"/>
    <p:sldLayoutId id="2147483924" r:id="rId37"/>
    <p:sldLayoutId id="2147483866" r:id="rId38"/>
    <p:sldLayoutId id="2147483948" r:id="rId39"/>
    <p:sldLayoutId id="2147483724" r:id="rId40"/>
    <p:sldLayoutId id="2147483725" r:id="rId41"/>
    <p:sldLayoutId id="2147483876" r:id="rId42"/>
    <p:sldLayoutId id="2147483943" r:id="rId43"/>
    <p:sldLayoutId id="2147483870" r:id="rId44"/>
    <p:sldLayoutId id="2147483689" r:id="rId45"/>
    <p:sldLayoutId id="2147483692" r:id="rId46"/>
    <p:sldLayoutId id="2147483855" r:id="rId47"/>
    <p:sldLayoutId id="2147483717" r:id="rId48"/>
    <p:sldLayoutId id="2147483718" r:id="rId49"/>
    <p:sldLayoutId id="2147483720" r:id="rId50"/>
    <p:sldLayoutId id="2147483702" r:id="rId51"/>
    <p:sldLayoutId id="2147483850" r:id="rId52"/>
    <p:sldLayoutId id="2147483767" r:id="rId53"/>
    <p:sldLayoutId id="2147483768" r:id="rId54"/>
    <p:sldLayoutId id="2147483899" r:id="rId55"/>
    <p:sldLayoutId id="2147483879" r:id="rId56"/>
    <p:sldLayoutId id="2147483880" r:id="rId57"/>
    <p:sldLayoutId id="2147483961" r:id="rId58"/>
    <p:sldLayoutId id="2147483962" r:id="rId59"/>
    <p:sldLayoutId id="2147483963" r:id="rId60"/>
    <p:sldLayoutId id="2147483964" r:id="rId61"/>
    <p:sldLayoutId id="2147483965" r:id="rId62"/>
    <p:sldLayoutId id="2147483966" r:id="rId63"/>
    <p:sldLayoutId id="2147483967" r:id="rId64"/>
    <p:sldLayoutId id="2147483968" r:id="rId65"/>
    <p:sldLayoutId id="2147483969" r:id="rId6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hyperlink" Target="https://players.brightcove.net/pages/v1/index.html?accountId=4931690914001&amp;playerId=iQuFKvrOI&amp;videoId=6322020223112&amp;autoplay=true"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Mad_Red_Emoticon.svg"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43.xml"/><Relationship Id="rId5" Type="http://schemas.openxmlformats.org/officeDocument/2006/relationships/image" Target="../media/image45.png"/><Relationship Id="rId4" Type="http://schemas.openxmlformats.org/officeDocument/2006/relationships/hyperlink" Target="https://commons.wikimedia.org/wiki/User:Offnfo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46.jpeg"/><Relationship Id="rId1" Type="http://schemas.openxmlformats.org/officeDocument/2006/relationships/slideLayout" Target="../slideLayouts/slideLayout43.xml"/><Relationship Id="rId5" Type="http://schemas.openxmlformats.org/officeDocument/2006/relationships/hyperlink" Target="https://en.wikipedia.org/wiki/en:Smithsonian_American_Art_Museum" TargetMode="External"/><Relationship Id="rId4" Type="http://schemas.openxmlformats.org/officeDocument/2006/relationships/hyperlink" Target="https://commons.wikimedia.org/wiki/File:The_Schoolroom-saam_1983.90.15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3.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3.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56.jpeg"/><Relationship Id="rId1" Type="http://schemas.openxmlformats.org/officeDocument/2006/relationships/slideLayout" Target="../slideLayouts/slideLayout43.xml"/><Relationship Id="rId4" Type="http://schemas.openxmlformats.org/officeDocument/2006/relationships/hyperlink" Target="https://commons.wikimedia.org/wiki/File:Hand_tools.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57.png"/><Relationship Id="rId1" Type="http://schemas.openxmlformats.org/officeDocument/2006/relationships/slideLayout" Target="../slideLayouts/slideLayout43.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ki/User:ARipstra_(WMF)" TargetMode="External"/><Relationship Id="rId4" Type="http://schemas.openxmlformats.org/officeDocument/2006/relationships/hyperlink" Target="https://commons.wikimedia.org/wiki/File:Post_its_of_patterns_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59.png"/><Relationship Id="rId4" Type="http://schemas.openxmlformats.org/officeDocument/2006/relationships/hyperlink" Target="http://www.youtube.com/user/ChemistryConnect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lsstarkey@cpp.edu" TargetMode="External"/><Relationship Id="rId2" Type="http://schemas.openxmlformats.org/officeDocument/2006/relationships/notesSlide" Target="../notesSlides/notesSlide2.xml"/><Relationship Id="rId1" Type="http://schemas.openxmlformats.org/officeDocument/2006/relationships/slideLayout" Target="../slideLayouts/slideLayout61.xml"/><Relationship Id="rId5" Type="http://schemas.openxmlformats.org/officeDocument/2006/relationships/image" Target="../media/image26.pn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l6ZlkUDfkN0&amp;feature=share&amp;list=PLdOPTEqr0nSVtIWg32-HXpPXli7XoSF6F" TargetMode="External"/><Relationship Id="rId2" Type="http://schemas.openxmlformats.org/officeDocument/2006/relationships/image" Target="../media/image3.emf"/><Relationship Id="rId1" Type="http://schemas.openxmlformats.org/officeDocument/2006/relationships/slideLayout" Target="../slideLayouts/slideLayout4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hyperlink" Target="http://www.youtube.com/watch?v=tIePKv0usH0&amp;feature=youtu.b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LM-0t_VlTA0" TargetMode="External"/><Relationship Id="rId2" Type="http://schemas.openxmlformats.org/officeDocument/2006/relationships/image" Target="../media/image3.emf"/><Relationship Id="rId1" Type="http://schemas.openxmlformats.org/officeDocument/2006/relationships/slideLayout" Target="../slideLayouts/slideLayout45.xml"/><Relationship Id="rId5" Type="http://schemas.openxmlformats.org/officeDocument/2006/relationships/image" Target="../media/image65.jpeg"/><Relationship Id="rId4" Type="http://schemas.openxmlformats.org/officeDocument/2006/relationships/hyperlink" Target="https://www.youtube.com/watch?v=c79lrxj0pk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p5baAUhvlDI" TargetMode="External"/><Relationship Id="rId2" Type="http://schemas.openxmlformats.org/officeDocument/2006/relationships/hyperlink" Target="http://tiny.cc/CreatingPedagogicalVideos" TargetMode="External"/><Relationship Id="rId1" Type="http://schemas.openxmlformats.org/officeDocument/2006/relationships/slideLayout" Target="../slideLayouts/slideLayout4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youtu.be/bJGm8m-yrj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youtu.be/bJGm8m-yrjc" TargetMode="External"/><Relationship Id="rId1" Type="http://schemas.openxmlformats.org/officeDocument/2006/relationships/slideLayout" Target="../slideLayouts/slideLayout43.xml"/><Relationship Id="rId4" Type="http://schemas.openxmlformats.org/officeDocument/2006/relationships/hyperlink" Target="https://www.amazon.com/TiMOVO-Feel-Paper-Protector-Paperfelt-Removable/dp/B0BQ33PN5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xYG2yVpKCls&amp;feature=share&amp;list=PLdOPTEqr0nSWoH4R27SDd8KNPEesyntKi" TargetMode="External"/><Relationship Id="rId2" Type="http://schemas.openxmlformats.org/officeDocument/2006/relationships/image" Target="../media/image69.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youtu.be/89vCLxekwWs" TargetMode="Externa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commonsense.org/education/top-picks/websites-and-apps-for-making-videos-and-animation" TargetMode="External"/><Relationship Id="rId1" Type="http://schemas.openxmlformats.org/officeDocument/2006/relationships/slideLayout" Target="../slideLayouts/slideLayout43.xml"/><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hyperlink" Target="https://labs.openai.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ommons.wikimedia.org/w/index.php?title=User:Razvanantonescu&amp;action=edit&amp;redlink=1" TargetMode="External"/><Relationship Id="rId3" Type="http://schemas.openxmlformats.org/officeDocument/2006/relationships/image" Target="../media/image74.png"/><Relationship Id="rId7" Type="http://schemas.openxmlformats.org/officeDocument/2006/relationships/hyperlink" Target="https://commons.wikimedia.org/wiki/File:Retman.png" TargetMode="External"/><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hyperlink" Target="https://commons.wikimedia.org/wiki/Main_Page" TargetMode="External"/><Relationship Id="rId5" Type="http://schemas.openxmlformats.org/officeDocument/2006/relationships/image" Target="../media/image76.sv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commons.wikimedia.org/wiki/File:Two_babies_and_woman_sitting_on_sofa_while_holding_baby_and_watching_on_tablet.jpg" TargetMode="External"/><Relationship Id="rId7" Type="http://schemas.openxmlformats.org/officeDocument/2006/relationships/image" Target="../media/image27.gif"/><Relationship Id="rId2" Type="http://schemas.openxmlformats.org/officeDocument/2006/relationships/hyperlink" Target="https://commons.wikimedia.org/wiki/Main_Page" TargetMode="External"/><Relationship Id="rId1" Type="http://schemas.openxmlformats.org/officeDocument/2006/relationships/slideLayout" Target="../slideLayouts/slideLayout43.xml"/><Relationship Id="rId6" Type="http://schemas.openxmlformats.org/officeDocument/2006/relationships/hyperlink" Target="https://creativecommons.org/licenses/by-sa/4.0/deed.en" TargetMode="External"/><Relationship Id="rId5" Type="http://schemas.openxmlformats.org/officeDocument/2006/relationships/hyperlink" Target="https://videoplasty.com/" TargetMode="External"/><Relationship Id="rId4" Type="http://schemas.openxmlformats.org/officeDocument/2006/relationships/hyperlink" Target="https://commons.wikimedia.org/wiki/File:Black_Man_Looking_at_Phone_GIF_Animation_Loop.gi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hyperlink" Target="mailto:lsstarkey@cpp.ed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FlippedClassroom_Drawing_WeyHanTan_CCBY2020.png"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creativecommons.org/licenses/by-sa/4.0/deed.e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commons.wikimedia.org/wiki/Main_Page" TargetMode="External"/><Relationship Id="rId7" Type="http://schemas.openxmlformats.org/officeDocument/2006/relationships/hyperlink" Target="https://commons.wikimedia.org/wiki/User:Albertomos" TargetMode="External"/><Relationship Id="rId2" Type="http://schemas.openxmlformats.org/officeDocument/2006/relationships/image" Target="../media/image31.png"/><Relationship Id="rId1" Type="http://schemas.openxmlformats.org/officeDocument/2006/relationships/slideLayout" Target="../slideLayouts/slideLayout43.xml"/><Relationship Id="rId6" Type="http://schemas.openxmlformats.org/officeDocument/2006/relationships/hyperlink" Target="https://commons.wikimedia.org/wiki/File:1936-agenda-107-Ras-di-Croara.jpg" TargetMode="Externa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TimeandMotivationImage.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erlot.org/merlot/" TargetMode="External"/><Relationship Id="rId7" Type="http://schemas.openxmlformats.org/officeDocument/2006/relationships/hyperlink" Target="https://commons.wikimedia.org/wiki/File:Science_And_Invention_Nov_1928_Cover.png" TargetMode="External"/><Relationship Id="rId2" Type="http://schemas.openxmlformats.org/officeDocument/2006/relationships/hyperlink" Target="https://www.chemistryconnected.com/local" TargetMode="External"/><Relationship Id="rId1" Type="http://schemas.openxmlformats.org/officeDocument/2006/relationships/slideLayout" Target="../slideLayouts/slideLayout43.xml"/><Relationship Id="rId6" Type="http://schemas.openxmlformats.org/officeDocument/2006/relationships/hyperlink" Target="https://commons.wikimedia.org/wiki/Main_Page" TargetMode="External"/><Relationship Id="rId5" Type="http://schemas.openxmlformats.org/officeDocument/2006/relationships/image" Target="../media/image33.png"/><Relationship Id="rId4" Type="http://schemas.openxmlformats.org/officeDocument/2006/relationships/hyperlink" Target="https://phet.colorado.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hemistryconnected.com/" TargetMode="External"/><Relationship Id="rId1" Type="http://schemas.openxmlformats.org/officeDocument/2006/relationships/slideLayout" Target="../slideLayouts/slideLayout43.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chemistryconnected" TargetMode="External"/><Relationship Id="rId3" Type="http://schemas.openxmlformats.org/officeDocument/2006/relationships/image" Target="../media/image38.png"/><Relationship Id="rId7" Type="http://schemas.openxmlformats.org/officeDocument/2006/relationships/hyperlink" Target="https://elearning.cpp.edu/learning-objects/organic-chemistry/liquid-extraction/" TargetMode="External"/><Relationship Id="rId2" Type="http://schemas.openxmlformats.org/officeDocument/2006/relationships/image" Target="../media/image37.png"/><Relationship Id="rId1" Type="http://schemas.openxmlformats.org/officeDocument/2006/relationships/slideLayout" Target="../slideLayouts/slideLayout43.xml"/><Relationship Id="rId6" Type="http://schemas.openxmlformats.org/officeDocument/2006/relationships/hyperlink" Target="https://elearning.cpp.edu/learning-objects/organic-chemistry/tlc/" TargetMode="External"/><Relationship Id="rId11" Type="http://schemas.openxmlformats.org/officeDocument/2006/relationships/image" Target="../media/image41.jpeg"/><Relationship Id="rId5" Type="http://schemas.openxmlformats.org/officeDocument/2006/relationships/hyperlink" Target="https://www.chemistryconnected.com/" TargetMode="External"/><Relationship Id="rId10" Type="http://schemas.openxmlformats.org/officeDocument/2006/relationships/hyperlink" Target="https://www.youtube.com/playlist?list=PLdOPTEqr0nSUy0UD63Adhki-B5hrGtZoc" TargetMode="External"/><Relationship Id="rId4" Type="http://schemas.openxmlformats.org/officeDocument/2006/relationships/image" Target="../media/image39.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5AA7DFF3-6C5D-4F05-BC3A-68714DDCC4AB}"/>
              </a:ext>
            </a:extLst>
          </p:cNvPr>
          <p:cNvSpPr txBox="1">
            <a:spLocks/>
          </p:cNvSpPr>
          <p:nvPr/>
        </p:nvSpPr>
        <p:spPr>
          <a:xfrm>
            <a:off x="507571" y="682958"/>
            <a:ext cx="9532900" cy="3827077"/>
          </a:xfrm>
          <a:prstGeom prst="rect">
            <a:avLst/>
          </a:prstGeom>
        </p:spPr>
        <p:txBody>
          <a:bodyPr vert="horz" lIns="0" tIns="48000" rIns="0" bIns="0" rtlCol="0" anchor="t">
            <a:noAutofit/>
          </a:bodyPr>
          <a:lstStyle>
            <a:lvl1pPr marL="135000" indent="-135000" algn="l" defTabSz="685800" rtl="0" eaLnBrk="1" latinLnBrk="0" hangingPunct="1">
              <a:lnSpc>
                <a:spcPct val="90000"/>
              </a:lnSpc>
              <a:spcBef>
                <a:spcPts val="675"/>
              </a:spcBef>
              <a:spcAft>
                <a:spcPts val="0"/>
              </a:spcAft>
              <a:buClr>
                <a:schemeClr val="tx1"/>
              </a:buClr>
              <a:buFont typeface="Wingdings" pitchFamily="2" charset="2"/>
              <a:buChar char="§"/>
              <a:defRPr sz="1050" kern="1200">
                <a:solidFill>
                  <a:schemeClr val="tx1"/>
                </a:solidFill>
                <a:latin typeface="+mn-lt"/>
                <a:ea typeface="Open Sans" panose="020B0606030504020204" pitchFamily="34" charset="0"/>
                <a:cs typeface="Open Sans" panose="020B0606030504020204" pitchFamily="34" charset="0"/>
              </a:defRPr>
            </a:lvl1pPr>
            <a:lvl2pPr marL="270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2pPr>
            <a:lvl3pPr marL="405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3pPr>
            <a:lvl4pPr marL="540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4pPr>
            <a:lvl5pPr marL="675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200" b="1" dirty="0">
                <a:solidFill>
                  <a:srgbClr val="18B7FB"/>
                </a:solidFill>
                <a:latin typeface="Open Sans"/>
                <a:ea typeface="Open Sans Extrabold"/>
                <a:cs typeface="Open Sans Extrabold"/>
              </a:rPr>
              <a:t>Using Videos in Teaching </a:t>
            </a:r>
          </a:p>
          <a:p>
            <a:pPr marL="0" indent="0">
              <a:buNone/>
            </a:pPr>
            <a:r>
              <a:rPr lang="en-US" sz="7200" b="1" dirty="0">
                <a:solidFill>
                  <a:srgbClr val="18B7FB"/>
                </a:solidFill>
                <a:latin typeface="Open Sans"/>
                <a:ea typeface="Open Sans Extrabold"/>
                <a:cs typeface="Open Sans Extrabold"/>
              </a:rPr>
              <a:t>Organic Chemistry </a:t>
            </a:r>
            <a:endParaRPr lang="en-US" sz="7200" b="1" dirty="0">
              <a:solidFill>
                <a:srgbClr val="18B7FB"/>
              </a:solidFill>
              <a:latin typeface="Open Sans Extrabold"/>
              <a:ea typeface="Open Sans Extrabold"/>
              <a:cs typeface="Open Sans Extrabold"/>
            </a:endParaRPr>
          </a:p>
        </p:txBody>
      </p:sp>
      <p:cxnSp>
        <p:nvCxnSpPr>
          <p:cNvPr id="2" name="Straight Arrow Connector 1">
            <a:extLst>
              <a:ext uri="{FF2B5EF4-FFF2-40B4-BE49-F238E27FC236}">
                <a16:creationId xmlns:a16="http://schemas.microsoft.com/office/drawing/2014/main" id="{C227EFFB-10EB-4495-B60A-44AA93D6C774}"/>
              </a:ext>
            </a:extLst>
          </p:cNvPr>
          <p:cNvCxnSpPr/>
          <p:nvPr/>
        </p:nvCxnSpPr>
        <p:spPr>
          <a:xfrm>
            <a:off x="683830" y="5126661"/>
            <a:ext cx="1478795" cy="6459"/>
          </a:xfrm>
          <a:prstGeom prst="straightConnector1">
            <a:avLst/>
          </a:prstGeom>
          <a:ln w="28575">
            <a:solidFill>
              <a:srgbClr val="FFC805"/>
            </a:solidFill>
          </a:ln>
        </p:spPr>
        <p:style>
          <a:lnRef idx="1">
            <a:schemeClr val="dk1"/>
          </a:lnRef>
          <a:fillRef idx="0">
            <a:schemeClr val="dk1"/>
          </a:fillRef>
          <a:effectRef idx="0">
            <a:schemeClr val="dk1"/>
          </a:effectRef>
          <a:fontRef idx="minor">
            <a:schemeClr val="tx1"/>
          </a:fontRef>
        </p:style>
      </p:cxnSp>
      <p:sp>
        <p:nvSpPr>
          <p:cNvPr id="3" name="Subtitle 1">
            <a:extLst>
              <a:ext uri="{FF2B5EF4-FFF2-40B4-BE49-F238E27FC236}">
                <a16:creationId xmlns:a16="http://schemas.microsoft.com/office/drawing/2014/main" id="{1F208220-05CC-79D2-E24A-C50507B8FA97}"/>
              </a:ext>
            </a:extLst>
          </p:cNvPr>
          <p:cNvSpPr txBox="1">
            <a:spLocks/>
          </p:cNvSpPr>
          <p:nvPr/>
        </p:nvSpPr>
        <p:spPr>
          <a:xfrm>
            <a:off x="299802" y="4270027"/>
            <a:ext cx="11892197" cy="653440"/>
          </a:xfrm>
          <a:prstGeom prst="rect">
            <a:avLst/>
          </a:prstGeom>
          <a:noFill/>
          <a:ln>
            <a:noFill/>
          </a:ln>
        </p:spPr>
        <p:txBody>
          <a:bodyPr spcFirstLastPara="1" wrap="square" lIns="0" tIns="0" rIns="0" bIns="0" anchor="t" anchorCtr="0">
            <a:normAutofit fontScale="85000" lnSpcReduction="20000"/>
          </a:bodyPr>
          <a:lstStyle>
            <a:defPPr marR="0" lvl="0" algn="l" rtl="0">
              <a:lnSpc>
                <a:spcPct val="100000"/>
              </a:lnSpc>
              <a:spcBef>
                <a:spcPts val="0"/>
              </a:spcBef>
              <a:spcAft>
                <a:spcPts val="0"/>
              </a:spcAft>
            </a:defPPr>
            <a:lvl1pPr marL="609585" marR="0" lvl="0" indent="-304792" algn="l" rtl="0">
              <a:lnSpc>
                <a:spcPct val="100000"/>
              </a:lnSpc>
              <a:spcBef>
                <a:spcPts val="0"/>
              </a:spcBef>
              <a:spcAft>
                <a:spcPts val="0"/>
              </a:spcAft>
              <a:buClr>
                <a:schemeClr val="dk1"/>
              </a:buClr>
              <a:buSzPts val="1500"/>
              <a:buFont typeface="Source Serif Pro"/>
              <a:buNone/>
              <a:defRPr sz="2000" b="0" i="0" u="none" strike="noStrike" cap="none">
                <a:solidFill>
                  <a:schemeClr val="lt1"/>
                </a:solidFill>
                <a:latin typeface="Source Serif Pro"/>
                <a:ea typeface="Source Serif Pro"/>
                <a:cs typeface="Source Serif Pro"/>
                <a:sym typeface="Source Serif Pro"/>
              </a:defRPr>
            </a:lvl1pPr>
            <a:lvl2pPr marL="1219170" marR="0" lvl="1" indent="-304792" algn="l" rtl="0">
              <a:lnSpc>
                <a:spcPct val="100000"/>
              </a:lnSpc>
              <a:spcBef>
                <a:spcPts val="667"/>
              </a:spcBef>
              <a:spcAft>
                <a:spcPts val="0"/>
              </a:spcAft>
              <a:buClr>
                <a:schemeClr val="dk1"/>
              </a:buClr>
              <a:buSzPts val="1700"/>
              <a:buFont typeface="Source Serif Pro"/>
              <a:buNone/>
              <a:defRPr sz="1700" b="0" i="0" u="none" strike="noStrike" cap="none">
                <a:solidFill>
                  <a:schemeClr val="lt1"/>
                </a:solidFill>
                <a:latin typeface="Source Serif Pro"/>
                <a:ea typeface="Source Serif Pro"/>
                <a:cs typeface="Source Serif Pro"/>
                <a:sym typeface="Source Serif Pro"/>
              </a:defRPr>
            </a:lvl2pPr>
            <a:lvl3pPr marL="1828754" marR="0" lvl="2" indent="-304792" algn="l" rtl="0">
              <a:lnSpc>
                <a:spcPct val="100000"/>
              </a:lnSpc>
              <a:spcBef>
                <a:spcPts val="533"/>
              </a:spcBef>
              <a:spcAft>
                <a:spcPts val="0"/>
              </a:spcAft>
              <a:buClr>
                <a:schemeClr val="dk1"/>
              </a:buClr>
              <a:buSzPts val="1700"/>
              <a:buFont typeface="Source Serif Pro"/>
              <a:buNone/>
              <a:defRPr sz="1700" b="0" i="0" u="none" strike="noStrike" cap="none">
                <a:solidFill>
                  <a:schemeClr val="lt1"/>
                </a:solidFill>
                <a:latin typeface="Source Serif Pro"/>
                <a:ea typeface="Source Serif Pro"/>
                <a:cs typeface="Source Serif Pro"/>
                <a:sym typeface="Source Serif Pro"/>
              </a:defRPr>
            </a:lvl3pPr>
            <a:lvl4pPr marL="2438339" marR="0" lvl="3" indent="-304792" algn="l" rtl="0">
              <a:lnSpc>
                <a:spcPct val="100000"/>
              </a:lnSpc>
              <a:spcBef>
                <a:spcPts val="533"/>
              </a:spcBef>
              <a:spcAft>
                <a:spcPts val="0"/>
              </a:spcAft>
              <a:buClr>
                <a:schemeClr val="dk1"/>
              </a:buClr>
              <a:buSzPts val="1700"/>
              <a:buFont typeface="Source Serif Pro"/>
              <a:buNone/>
              <a:defRPr sz="1700" b="0" i="0" u="none" strike="noStrike" cap="none">
                <a:solidFill>
                  <a:schemeClr val="lt1"/>
                </a:solidFill>
                <a:latin typeface="Source Serif Pro"/>
                <a:ea typeface="Source Serif Pro"/>
                <a:cs typeface="Source Serif Pro"/>
                <a:sym typeface="Source Serif Pro"/>
              </a:defRPr>
            </a:lvl4pPr>
            <a:lvl5pPr marL="3047924" marR="0" lvl="4" indent="-304792" algn="l" rtl="0">
              <a:lnSpc>
                <a:spcPct val="100000"/>
              </a:lnSpc>
              <a:spcBef>
                <a:spcPts val="533"/>
              </a:spcBef>
              <a:spcAft>
                <a:spcPts val="0"/>
              </a:spcAft>
              <a:buClr>
                <a:schemeClr val="dk1"/>
              </a:buClr>
              <a:buSzPts val="1700"/>
              <a:buFont typeface="Source Serif Pro"/>
              <a:buNone/>
              <a:defRPr sz="1700" b="0" i="0" u="none" strike="noStrike" cap="none">
                <a:solidFill>
                  <a:schemeClr val="lt1"/>
                </a:solidFill>
                <a:latin typeface="Source Serif Pro"/>
                <a:ea typeface="Source Serif Pro"/>
                <a:cs typeface="Source Serif Pro"/>
                <a:sym typeface="Source Serif Pro"/>
              </a:defRPr>
            </a:lvl5pPr>
            <a:lvl6pPr marL="3657509" marR="0" lvl="5" indent="-423323" algn="l" rtl="0">
              <a:lnSpc>
                <a:spcPct val="90000"/>
              </a:lnSpc>
              <a:spcBef>
                <a:spcPts val="533"/>
              </a:spcBef>
              <a:spcAft>
                <a:spcPts val="0"/>
              </a:spcAft>
              <a:buClr>
                <a:schemeClr val="dk1"/>
              </a:buClr>
              <a:buSzPts val="1400"/>
              <a:buFont typeface="Source Serif Pro"/>
              <a:buChar char="•"/>
              <a:defRPr sz="1400" b="0" i="0" u="none" strike="noStrike" cap="none">
                <a:solidFill>
                  <a:schemeClr val="dk1"/>
                </a:solidFill>
                <a:latin typeface="Source Serif Pro"/>
                <a:ea typeface="Source Serif Pro"/>
                <a:cs typeface="Source Serif Pro"/>
                <a:sym typeface="Source Serif Pro"/>
              </a:defRPr>
            </a:lvl6pPr>
            <a:lvl7pPr marL="4267093" marR="0" lvl="6" indent="-423323" algn="l" rtl="0">
              <a:lnSpc>
                <a:spcPct val="90000"/>
              </a:lnSpc>
              <a:spcBef>
                <a:spcPts val="533"/>
              </a:spcBef>
              <a:spcAft>
                <a:spcPts val="0"/>
              </a:spcAft>
              <a:buClr>
                <a:schemeClr val="dk1"/>
              </a:buClr>
              <a:buSzPts val="1400"/>
              <a:buFont typeface="Source Serif Pro"/>
              <a:buChar char="•"/>
              <a:defRPr sz="1400" b="0" i="0" u="none" strike="noStrike" cap="none">
                <a:solidFill>
                  <a:schemeClr val="dk1"/>
                </a:solidFill>
                <a:latin typeface="Source Serif Pro"/>
                <a:ea typeface="Source Serif Pro"/>
                <a:cs typeface="Source Serif Pro"/>
                <a:sym typeface="Source Serif Pro"/>
              </a:defRPr>
            </a:lvl7pPr>
            <a:lvl8pPr marL="4876678" marR="0" lvl="7" indent="-423323" algn="l" rtl="0">
              <a:lnSpc>
                <a:spcPct val="90000"/>
              </a:lnSpc>
              <a:spcBef>
                <a:spcPts val="533"/>
              </a:spcBef>
              <a:spcAft>
                <a:spcPts val="0"/>
              </a:spcAft>
              <a:buClr>
                <a:schemeClr val="dk1"/>
              </a:buClr>
              <a:buSzPts val="1400"/>
              <a:buFont typeface="Source Serif Pro"/>
              <a:buChar char="•"/>
              <a:defRPr sz="1400" b="0" i="0" u="none" strike="noStrike" cap="none">
                <a:solidFill>
                  <a:schemeClr val="dk1"/>
                </a:solidFill>
                <a:latin typeface="Source Serif Pro"/>
                <a:ea typeface="Source Serif Pro"/>
                <a:cs typeface="Source Serif Pro"/>
                <a:sym typeface="Source Serif Pro"/>
              </a:defRPr>
            </a:lvl8pPr>
            <a:lvl9pPr marL="5486263" marR="0" lvl="8" indent="-423323" algn="l" rtl="0">
              <a:lnSpc>
                <a:spcPct val="90000"/>
              </a:lnSpc>
              <a:spcBef>
                <a:spcPts val="533"/>
              </a:spcBef>
              <a:spcAft>
                <a:spcPts val="0"/>
              </a:spcAft>
              <a:buClr>
                <a:schemeClr val="dk1"/>
              </a:buClr>
              <a:buSzPts val="1400"/>
              <a:buFont typeface="Source Serif Pro"/>
              <a:buChar char="•"/>
              <a:defRPr sz="1400" b="0" i="0" u="none" strike="noStrike" cap="none">
                <a:solidFill>
                  <a:schemeClr val="dk1"/>
                </a:solidFill>
                <a:latin typeface="Source Serif Pro"/>
                <a:ea typeface="Source Serif Pro"/>
                <a:cs typeface="Source Serif Pro"/>
                <a:sym typeface="Source Serif Pro"/>
              </a:defRPr>
            </a:lvl9pPr>
          </a:lstStyle>
          <a:p>
            <a:r>
              <a:rPr lang="en-US" sz="3900" b="1" kern="0" dirty="0">
                <a:ln w="0"/>
                <a:latin typeface="Open Sans" panose="020B0606030504020204" pitchFamily="34" charset="0"/>
                <a:ea typeface="Open Sans" panose="020B0606030504020204" pitchFamily="34" charset="0"/>
                <a:cs typeface="Open Sans" panose="020B0606030504020204" pitchFamily="34" charset="0"/>
              </a:rPr>
              <a:t>Featuring:  Dr. Laurie S. Starkey</a:t>
            </a:r>
          </a:p>
          <a:p>
            <a:r>
              <a:rPr lang="en-US" kern="0" dirty="0">
                <a:ln w="0"/>
                <a:latin typeface="Open Sans" panose="020B0606030504020204" pitchFamily="34" charset="0"/>
                <a:ea typeface="Open Sans" panose="020B0606030504020204" pitchFamily="34" charset="0"/>
                <a:cs typeface="Open Sans" panose="020B0606030504020204" pitchFamily="34" charset="0"/>
              </a:rPr>
              <a:t> </a:t>
            </a:r>
            <a:endParaRPr lang="en-US" sz="24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3">
            <a:extLst>
              <a:ext uri="{FF2B5EF4-FFF2-40B4-BE49-F238E27FC236}">
                <a16:creationId xmlns:a16="http://schemas.microsoft.com/office/drawing/2014/main" id="{A17D8F82-DDC5-7B88-E006-4BF293AFD264}"/>
              </a:ext>
            </a:extLst>
          </p:cNvPr>
          <p:cNvSpPr>
            <a:spLocks noGrp="1"/>
          </p:cNvSpPr>
          <p:nvPr>
            <p:ph type="body" idx="1"/>
          </p:nvPr>
        </p:nvSpPr>
        <p:spPr>
          <a:xfrm>
            <a:off x="299802" y="5436482"/>
            <a:ext cx="3485804" cy="413188"/>
          </a:xfrm>
        </p:spPr>
        <p:txBody>
          <a:bodyPr>
            <a:normAutofit fontScale="92500"/>
          </a:bodyPr>
          <a:lstStyle/>
          <a:p>
            <a:r>
              <a:rPr lang="en-CA" sz="2800" dirty="0">
                <a:solidFill>
                  <a:srgbClr val="18B7FB"/>
                </a:solidFill>
                <a:latin typeface="Open Sans ExtraBold" panose="020B0906030804020204" pitchFamily="34" charset="0"/>
                <a:ea typeface="Open Sans ExtraBold" panose="020B0906030804020204" pitchFamily="34" charset="0"/>
                <a:cs typeface="Open Sans ExtraBold" panose="020B0906030804020204" pitchFamily="34" charset="0"/>
              </a:rPr>
              <a:t>November 7, 2023</a:t>
            </a:r>
          </a:p>
        </p:txBody>
      </p:sp>
    </p:spTree>
    <p:extLst>
      <p:ext uri="{BB962C8B-B14F-4D97-AF65-F5344CB8AC3E}">
        <p14:creationId xmlns:p14="http://schemas.microsoft.com/office/powerpoint/2010/main" val="185067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33FFE5-BA34-A4EB-40F3-F1D2C674D31D}"/>
              </a:ext>
            </a:extLst>
          </p:cNvPr>
          <p:cNvSpPr>
            <a:spLocks noGrp="1" noRot="1" noMove="1" noResize="1" noEditPoints="1" noAdjustHandles="1" noChangeArrowheads="1" noChangeShapeType="1"/>
          </p:cNvSpPr>
          <p:nvPr/>
        </p:nvSpPr>
        <p:spPr>
          <a:xfrm>
            <a:off x="0" y="0"/>
            <a:ext cx="12192000" cy="6286500"/>
          </a:xfrm>
          <a:prstGeom prst="rect">
            <a:avLst/>
          </a:prstGeom>
          <a:solidFill>
            <a:srgbClr val="123D80"/>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b="1" dirty="0">
              <a:solidFill>
                <a:srgbClr val="18B7FB"/>
              </a:solidFill>
            </a:endParaRPr>
          </a:p>
        </p:txBody>
      </p:sp>
      <p:sp>
        <p:nvSpPr>
          <p:cNvPr id="2" name="Title 1">
            <a:extLst>
              <a:ext uri="{FF2B5EF4-FFF2-40B4-BE49-F238E27FC236}">
                <a16:creationId xmlns:a16="http://schemas.microsoft.com/office/drawing/2014/main" id="{AC4997A2-1AAF-4908-9F2F-5F9192610476}"/>
              </a:ext>
            </a:extLst>
          </p:cNvPr>
          <p:cNvSpPr>
            <a:spLocks noGrp="1"/>
          </p:cNvSpPr>
          <p:nvPr>
            <p:ph type="title"/>
          </p:nvPr>
        </p:nvSpPr>
        <p:spPr>
          <a:xfrm>
            <a:off x="114300" y="102294"/>
            <a:ext cx="10388445" cy="719999"/>
          </a:xfrm>
        </p:spPr>
        <p:txBody>
          <a:bodyPr/>
          <a:lstStyle/>
          <a:p>
            <a:r>
              <a:rPr lang="en-CA" sz="4000" dirty="0">
                <a:solidFill>
                  <a:srgbClr val="18B7FB"/>
                </a:solidFill>
                <a:ea typeface="Open Sans Extrabold"/>
                <a:cs typeface="Open Sans Extrabold"/>
              </a:rPr>
              <a:t>~300 Lightboard Videos in WileyPLUS</a:t>
            </a:r>
            <a:endParaRPr lang="en-CA" sz="4000" dirty="0">
              <a:solidFill>
                <a:srgbClr val="18B7FB"/>
              </a:solidFill>
            </a:endParaRPr>
          </a:p>
        </p:txBody>
      </p:sp>
      <p:sp>
        <p:nvSpPr>
          <p:cNvPr id="12" name="Footer Placeholder 11">
            <a:extLst>
              <a:ext uri="{FF2B5EF4-FFF2-40B4-BE49-F238E27FC236}">
                <a16:creationId xmlns:a16="http://schemas.microsoft.com/office/drawing/2014/main" id="{2F0AFF93-B084-4A3D-8B25-88E16DCC7387}"/>
              </a:ext>
            </a:extLst>
          </p:cNvPr>
          <p:cNvSpPr>
            <a:spLocks noGrp="1"/>
          </p:cNvSpPr>
          <p:nvPr>
            <p:ph type="ftr" sz="quarter" idx="22"/>
          </p:nvPr>
        </p:nvSpPr>
        <p:spPr/>
        <p:txBody>
          <a:bodyPr/>
          <a:lstStyle/>
          <a:p>
            <a:r>
              <a:rPr lang="en-US"/>
              <a:t>PROPRIETARY &amp; CONFIDENTIAL</a:t>
            </a:r>
          </a:p>
        </p:txBody>
      </p:sp>
      <p:sp>
        <p:nvSpPr>
          <p:cNvPr id="4" name="TextBox 3">
            <a:extLst>
              <a:ext uri="{FF2B5EF4-FFF2-40B4-BE49-F238E27FC236}">
                <a16:creationId xmlns:a16="http://schemas.microsoft.com/office/drawing/2014/main" id="{AE691BCB-7AE1-E770-D642-D86BD854F6C3}"/>
              </a:ext>
            </a:extLst>
          </p:cNvPr>
          <p:cNvSpPr txBox="1"/>
          <p:nvPr/>
        </p:nvSpPr>
        <p:spPr>
          <a:xfrm>
            <a:off x="451259" y="1142999"/>
            <a:ext cx="10051486" cy="4917333"/>
          </a:xfrm>
          <a:prstGeom prst="rect">
            <a:avLst/>
          </a:prstGeom>
        </p:spPr>
        <p:txBody>
          <a:bodyPr vert="horz" wrap="square" lIns="0" tIns="0" rIns="0" bIns="0" rtlCol="0">
            <a:noAutofit/>
          </a:bodyPr>
          <a:lstStyle/>
          <a:p>
            <a:pPr marL="571500" indent="-571500" algn="l">
              <a:buFont typeface="Arial" panose="020B0604020202020204" pitchFamily="34" charset="0"/>
              <a:buChar char="•"/>
            </a:pPr>
            <a:endParaRPr lang="en-US" sz="3200">
              <a:solidFill>
                <a:schemeClr val="bg1"/>
              </a:solidFill>
            </a:endParaRPr>
          </a:p>
        </p:txBody>
      </p:sp>
      <p:sp>
        <p:nvSpPr>
          <p:cNvPr id="7" name="TextBox 6">
            <a:extLst>
              <a:ext uri="{FF2B5EF4-FFF2-40B4-BE49-F238E27FC236}">
                <a16:creationId xmlns:a16="http://schemas.microsoft.com/office/drawing/2014/main" id="{AC30ED0B-C713-8B77-C7DD-561EDDB04F54}"/>
              </a:ext>
            </a:extLst>
          </p:cNvPr>
          <p:cNvSpPr txBox="1"/>
          <p:nvPr/>
        </p:nvSpPr>
        <p:spPr>
          <a:xfrm>
            <a:off x="244101" y="916831"/>
            <a:ext cx="11947899" cy="4862870"/>
          </a:xfrm>
          <a:prstGeom prst="rect">
            <a:avLst/>
          </a:prstGeom>
          <a:noFill/>
        </p:spPr>
        <p:txBody>
          <a:bodyPr wrap="square">
            <a:spAutoFit/>
          </a:bodyPr>
          <a:lstStyle/>
          <a:p>
            <a:pPr>
              <a:spcAft>
                <a:spcPts val="1000"/>
              </a:spcAft>
            </a:pPr>
            <a:r>
              <a:rPr lang="en-US" sz="3600" b="1" dirty="0">
                <a:solidFill>
                  <a:schemeClr val="bg1"/>
                </a:solidFill>
                <a:ea typeface="Calibri" panose="020F0502020204030204" pitchFamily="34" charset="0"/>
                <a:cs typeface="Calibri" panose="020F0502020204030204" pitchFamily="34" charset="0"/>
              </a:rPr>
              <a:t>Every SkillBuilder and Mechanism</a:t>
            </a:r>
          </a:p>
          <a:p>
            <a:pPr marL="509588" lvl="1" indent="-279400">
              <a:spcAft>
                <a:spcPts val="1000"/>
              </a:spcAft>
              <a:buFont typeface="Arial" panose="020B0604020202020204" pitchFamily="34" charset="0"/>
              <a:buChar char="•"/>
            </a:pPr>
            <a:r>
              <a:rPr lang="en-US" sz="3200" dirty="0">
                <a:solidFill>
                  <a:schemeClr val="bg1"/>
                </a:solidFill>
                <a:ea typeface="Calibri" panose="020F0502020204030204" pitchFamily="34" charset="0"/>
                <a:cs typeface="Calibri" panose="020F0502020204030204" pitchFamily="34" charset="0"/>
              </a:rPr>
              <a:t>Featuring the Author, David Klein</a:t>
            </a:r>
          </a:p>
          <a:p>
            <a:pPr marL="509588" lvl="1" indent="-279400">
              <a:spcAft>
                <a:spcPts val="1000"/>
              </a:spcAft>
              <a:buFont typeface="Arial" panose="020B0604020202020204" pitchFamily="34" charset="0"/>
              <a:buChar char="•"/>
            </a:pPr>
            <a:r>
              <a:rPr lang="en-US" sz="3200" dirty="0">
                <a:solidFill>
                  <a:schemeClr val="bg1"/>
                </a:solidFill>
                <a:ea typeface="Calibri" panose="020F0502020204030204" pitchFamily="34" charset="0"/>
                <a:cs typeface="Calibri" panose="020F0502020204030204" pitchFamily="34" charset="0"/>
              </a:rPr>
              <a:t>Matches textbook, exceptional detail</a:t>
            </a:r>
          </a:p>
          <a:p>
            <a:pPr marL="509588" lvl="1" indent="-279400">
              <a:spcAft>
                <a:spcPts val="1000"/>
              </a:spcAft>
              <a:buFont typeface="Arial" panose="020B0604020202020204" pitchFamily="34" charset="0"/>
              <a:buChar char="•"/>
            </a:pPr>
            <a:r>
              <a:rPr lang="en-US" sz="3200" dirty="0">
                <a:solidFill>
                  <a:schemeClr val="bg1"/>
                </a:solidFill>
                <a:ea typeface="Calibri" panose="020F0502020204030204" pitchFamily="34" charset="0"/>
                <a:cs typeface="Calibri" panose="020F0502020204030204" pitchFamily="34" charset="0"/>
              </a:rPr>
              <a:t>Video: dynamic nature of mechanisms, problem-solving</a:t>
            </a:r>
          </a:p>
          <a:p>
            <a:pPr marL="509588" lvl="1" indent="-279400">
              <a:spcAft>
                <a:spcPts val="1000"/>
              </a:spcAft>
              <a:buFont typeface="Arial" panose="020B0604020202020204" pitchFamily="34" charset="0"/>
              <a:buChar char="•"/>
            </a:pPr>
            <a:r>
              <a:rPr lang="en-US" sz="3200" dirty="0">
                <a:solidFill>
                  <a:schemeClr val="bg1"/>
                </a:solidFill>
                <a:ea typeface="Calibri" panose="020F0502020204030204" pitchFamily="34" charset="0"/>
                <a:cs typeface="Calibri" panose="020F0502020204030204" pitchFamily="34" charset="0"/>
              </a:rPr>
              <a:t>Great for review: midterms, 2</a:t>
            </a:r>
            <a:r>
              <a:rPr lang="en-US" sz="3200" baseline="30000" dirty="0">
                <a:solidFill>
                  <a:schemeClr val="bg1"/>
                </a:solidFill>
                <a:ea typeface="Calibri" panose="020F0502020204030204" pitchFamily="34" charset="0"/>
                <a:cs typeface="Calibri" panose="020F0502020204030204" pitchFamily="34" charset="0"/>
              </a:rPr>
              <a:t>nd</a:t>
            </a:r>
            <a:r>
              <a:rPr lang="en-US" sz="3200" dirty="0">
                <a:solidFill>
                  <a:schemeClr val="bg1"/>
                </a:solidFill>
                <a:ea typeface="Calibri" panose="020F0502020204030204" pitchFamily="34" charset="0"/>
                <a:cs typeface="Calibri" panose="020F0502020204030204" pitchFamily="34" charset="0"/>
              </a:rPr>
              <a:t> semester, ACS exam</a:t>
            </a:r>
          </a:p>
          <a:p>
            <a:pPr marL="509588" lvl="1" indent="-279400">
              <a:spcAft>
                <a:spcPts val="1000"/>
              </a:spcAft>
              <a:buFont typeface="Arial" panose="020B0604020202020204" pitchFamily="34" charset="0"/>
              <a:buChar char="•"/>
            </a:pPr>
            <a:r>
              <a:rPr lang="en-US" sz="3200" dirty="0">
                <a:solidFill>
                  <a:schemeClr val="bg1"/>
                </a:solidFill>
                <a:ea typeface="Calibri" panose="020F0502020204030204" pitchFamily="34" charset="0"/>
                <a:cs typeface="Calibri" panose="020F0502020204030204" pitchFamily="34" charset="0"/>
              </a:rPr>
              <a:t>Mechanism problems can be assigned </a:t>
            </a:r>
          </a:p>
          <a:p>
            <a:pPr lvl="2" indent="-225425">
              <a:spcAft>
                <a:spcPts val="1000"/>
              </a:spcAft>
              <a:buFont typeface="Arial" panose="020B0604020202020204" pitchFamily="34" charset="0"/>
              <a:buChar char="•"/>
            </a:pPr>
            <a:r>
              <a:rPr lang="en-US" sz="3200" dirty="0">
                <a:solidFill>
                  <a:schemeClr val="bg1"/>
                </a:solidFill>
                <a:ea typeface="Calibri" panose="020F0502020204030204" pitchFamily="34" charset="0"/>
                <a:cs typeface="Calibri" panose="020F0502020204030204" pitchFamily="34" charset="0"/>
              </a:rPr>
              <a:t>Chapter quiz is pre-built </a:t>
            </a:r>
            <a:br>
              <a:rPr lang="en-US" sz="3200" dirty="0">
                <a:solidFill>
                  <a:schemeClr val="bg1"/>
                </a:solidFill>
                <a:ea typeface="Calibri" panose="020F0502020204030204" pitchFamily="34" charset="0"/>
                <a:cs typeface="Calibri" panose="020F0502020204030204" pitchFamily="34" charset="0"/>
              </a:rPr>
            </a:br>
            <a:r>
              <a:rPr lang="en-US" sz="3200" dirty="0">
                <a:solidFill>
                  <a:schemeClr val="bg1"/>
                </a:solidFill>
                <a:ea typeface="Calibri" panose="020F0502020204030204" pitchFamily="34" charset="0"/>
                <a:cs typeface="Calibri" panose="020F0502020204030204" pitchFamily="34" charset="0"/>
              </a:rPr>
              <a:t>(3 Questions per mechanism)</a:t>
            </a:r>
          </a:p>
        </p:txBody>
      </p:sp>
      <p:pic>
        <p:nvPicPr>
          <p:cNvPr id="9" name="Picture 8">
            <a:extLst>
              <a:ext uri="{FF2B5EF4-FFF2-40B4-BE49-F238E27FC236}">
                <a16:creationId xmlns:a16="http://schemas.microsoft.com/office/drawing/2014/main" id="{C6F7FB38-CBD9-E439-D776-C14B6C6EBE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8400" y="3950414"/>
            <a:ext cx="3278288" cy="2244230"/>
          </a:xfrm>
          <a:prstGeom prst="rect">
            <a:avLst/>
          </a:prstGeom>
          <a:ln w="38100">
            <a:solidFill>
              <a:schemeClr val="accent3"/>
            </a:solidFill>
          </a:ln>
        </p:spPr>
      </p:pic>
      <p:pic>
        <p:nvPicPr>
          <p:cNvPr id="10" name="Picture 4" descr="Diagram&#10;&#10;Description automatically generated">
            <a:extLst>
              <a:ext uri="{FF2B5EF4-FFF2-40B4-BE49-F238E27FC236}">
                <a16:creationId xmlns:a16="http://schemas.microsoft.com/office/drawing/2014/main" id="{4AE7C057-CCBB-5946-A49D-D532FA449D83}"/>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44000"/>
                    </a14:imgEffect>
                    <a14:imgEffect>
                      <a14:brightnessContrast bright="-24000" contrast="27000"/>
                    </a14:imgEffect>
                  </a14:imgLayer>
                </a14:imgProps>
              </a:ext>
              <a:ext uri="{28A0092B-C50C-407E-A947-70E740481C1C}">
                <a14:useLocalDpi xmlns:a14="http://schemas.microsoft.com/office/drawing/2010/main"/>
              </a:ext>
            </a:extLst>
          </a:blip>
          <a:stretch>
            <a:fillRect/>
          </a:stretch>
        </p:blipFill>
        <p:spPr>
          <a:xfrm>
            <a:off x="10007103" y="102294"/>
            <a:ext cx="2070597" cy="2663757"/>
          </a:xfrm>
          <a:prstGeom prst="roundRect">
            <a:avLst>
              <a:gd name="adj" fmla="val 4167"/>
            </a:avLst>
          </a:prstGeom>
          <a:solidFill>
            <a:srgbClr val="FFFFFF"/>
          </a:solidFill>
          <a:ln w="76200" cap="sq">
            <a:solidFill>
              <a:srgbClr val="EAEAEA"/>
            </a:solidFill>
            <a:miter lim="800000"/>
          </a:ln>
          <a:effectLst>
            <a:reflection blurRad="12700" endPos="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0290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33FFE5-BA34-A4EB-40F3-F1D2C674D31D}"/>
              </a:ext>
            </a:extLst>
          </p:cNvPr>
          <p:cNvSpPr>
            <a:spLocks noGrp="1" noRot="1" noMove="1" noResize="1" noEditPoints="1" noAdjustHandles="1" noChangeArrowheads="1" noChangeShapeType="1"/>
          </p:cNvSpPr>
          <p:nvPr/>
        </p:nvSpPr>
        <p:spPr>
          <a:xfrm>
            <a:off x="0" y="0"/>
            <a:ext cx="12192000" cy="6286500"/>
          </a:xfrm>
          <a:prstGeom prst="rect">
            <a:avLst/>
          </a:prstGeom>
          <a:solidFill>
            <a:srgbClr val="123D80"/>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endParaRPr lang="en-US" sz="1050" b="1" dirty="0">
              <a:solidFill>
                <a:srgbClr val="18B7FB"/>
              </a:solidFill>
            </a:endParaRPr>
          </a:p>
          <a:p>
            <a:pPr algn="ctr"/>
            <a:r>
              <a:rPr lang="en-US" sz="900" dirty="0">
                <a:solidFill>
                  <a:srgbClr val="18B7FB"/>
                </a:solidFill>
                <a:hlinkClick r:id="rId3">
                  <a:extLst>
                    <a:ext uri="{A12FA001-AC4F-418D-AE19-62706E023703}">
                      <ahyp:hlinkClr xmlns:ahyp="http://schemas.microsoft.com/office/drawing/2018/hyperlinkcolor" val="tx"/>
                    </a:ext>
                  </a:extLst>
                </a:hlinkClick>
              </a:rPr>
              <a:t>https://players.brightcove.net/pages/v1/index.html?accountId=4931690914001&amp;playerId=iQuFKvrOI&amp;videoId=6322020223112&amp;autoplay=true</a:t>
            </a:r>
            <a:endParaRPr lang="en-US" sz="900" dirty="0">
              <a:solidFill>
                <a:srgbClr val="18B7FB"/>
              </a:solidFill>
            </a:endParaRPr>
          </a:p>
          <a:p>
            <a:pPr algn="ctr"/>
            <a:endParaRPr lang="en-US" sz="1050" b="1" dirty="0">
              <a:solidFill>
                <a:srgbClr val="18B7FB"/>
              </a:solidFill>
            </a:endParaRPr>
          </a:p>
        </p:txBody>
      </p:sp>
      <p:sp>
        <p:nvSpPr>
          <p:cNvPr id="2" name="Title 1">
            <a:extLst>
              <a:ext uri="{FF2B5EF4-FFF2-40B4-BE49-F238E27FC236}">
                <a16:creationId xmlns:a16="http://schemas.microsoft.com/office/drawing/2014/main" id="{AC4997A2-1AAF-4908-9F2F-5F9192610476}"/>
              </a:ext>
            </a:extLst>
          </p:cNvPr>
          <p:cNvSpPr>
            <a:spLocks noGrp="1"/>
          </p:cNvSpPr>
          <p:nvPr>
            <p:ph type="title"/>
          </p:nvPr>
        </p:nvSpPr>
        <p:spPr>
          <a:xfrm>
            <a:off x="451259" y="211500"/>
            <a:ext cx="10051486" cy="719999"/>
          </a:xfrm>
        </p:spPr>
        <p:txBody>
          <a:bodyPr/>
          <a:lstStyle/>
          <a:p>
            <a:r>
              <a:rPr lang="en-CA" sz="4000" dirty="0">
                <a:solidFill>
                  <a:srgbClr val="18B7FB"/>
                </a:solidFill>
                <a:ea typeface="Open Sans Extrabold"/>
                <a:cs typeface="Open Sans Extrabold"/>
              </a:rPr>
              <a:t>A Mechanism Video Example</a:t>
            </a:r>
            <a:endParaRPr lang="en-CA" sz="4000" dirty="0">
              <a:solidFill>
                <a:srgbClr val="18B7FB"/>
              </a:solidFill>
            </a:endParaRPr>
          </a:p>
        </p:txBody>
      </p:sp>
      <p:sp>
        <p:nvSpPr>
          <p:cNvPr id="12" name="Footer Placeholder 11">
            <a:extLst>
              <a:ext uri="{FF2B5EF4-FFF2-40B4-BE49-F238E27FC236}">
                <a16:creationId xmlns:a16="http://schemas.microsoft.com/office/drawing/2014/main" id="{2F0AFF93-B084-4A3D-8B25-88E16DCC7387}"/>
              </a:ext>
            </a:extLst>
          </p:cNvPr>
          <p:cNvSpPr>
            <a:spLocks noGrp="1"/>
          </p:cNvSpPr>
          <p:nvPr>
            <p:ph type="ftr" sz="quarter" idx="22"/>
          </p:nvPr>
        </p:nvSpPr>
        <p:spPr/>
        <p:txBody>
          <a:bodyPr/>
          <a:lstStyle/>
          <a:p>
            <a:r>
              <a:rPr lang="en-US"/>
              <a:t>PROPRIETARY &amp; CONFIDENTIAL</a:t>
            </a:r>
          </a:p>
        </p:txBody>
      </p:sp>
      <p:sp>
        <p:nvSpPr>
          <p:cNvPr id="4" name="TextBox 3">
            <a:extLst>
              <a:ext uri="{FF2B5EF4-FFF2-40B4-BE49-F238E27FC236}">
                <a16:creationId xmlns:a16="http://schemas.microsoft.com/office/drawing/2014/main" id="{AE691BCB-7AE1-E770-D642-D86BD854F6C3}"/>
              </a:ext>
            </a:extLst>
          </p:cNvPr>
          <p:cNvSpPr txBox="1"/>
          <p:nvPr/>
        </p:nvSpPr>
        <p:spPr>
          <a:xfrm>
            <a:off x="451259" y="1142999"/>
            <a:ext cx="10051486" cy="4917333"/>
          </a:xfrm>
          <a:prstGeom prst="rect">
            <a:avLst/>
          </a:prstGeom>
        </p:spPr>
        <p:txBody>
          <a:bodyPr vert="horz" wrap="square" lIns="0" tIns="0" rIns="0" bIns="0" rtlCol="0">
            <a:noAutofit/>
          </a:bodyPr>
          <a:lstStyle/>
          <a:p>
            <a:pPr marL="571500" indent="-571500" algn="l">
              <a:buFont typeface="Arial" panose="020B0604020202020204" pitchFamily="34" charset="0"/>
              <a:buChar char="•"/>
            </a:pPr>
            <a:endParaRPr lang="en-US" sz="3200">
              <a:solidFill>
                <a:schemeClr val="bg1"/>
              </a:solidFill>
            </a:endParaRPr>
          </a:p>
        </p:txBody>
      </p:sp>
      <p:pic>
        <p:nvPicPr>
          <p:cNvPr id="5" name="Picture 4">
            <a:hlinkClick r:id="rId3" tgtFrame="_blank"/>
            <a:extLst>
              <a:ext uri="{FF2B5EF4-FFF2-40B4-BE49-F238E27FC236}">
                <a16:creationId xmlns:a16="http://schemas.microsoft.com/office/drawing/2014/main" id="{ECDE073C-A6B7-64CF-C1DC-F5B04470EC7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2231" y="1142999"/>
            <a:ext cx="7627538" cy="4204925"/>
          </a:xfrm>
          <a:prstGeom prst="rect">
            <a:avLst/>
          </a:prstGeom>
          <a:noFill/>
          <a:ln>
            <a:noFill/>
          </a:ln>
        </p:spPr>
      </p:pic>
    </p:spTree>
    <p:extLst>
      <p:ext uri="{BB962C8B-B14F-4D97-AF65-F5344CB8AC3E}">
        <p14:creationId xmlns:p14="http://schemas.microsoft.com/office/powerpoint/2010/main" val="284420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488368" y="666522"/>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I have Videos. Now What?!</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369479" y="279460"/>
            <a:ext cx="10154302" cy="387062"/>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The devil is in the details</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488368" y="1472850"/>
            <a:ext cx="10497710" cy="3912299"/>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1200"/>
              </a:spcBef>
              <a:spcAft>
                <a:spcPts val="1200"/>
              </a:spcAft>
            </a:pPr>
            <a:r>
              <a:rPr lang="en-US" sz="3600" b="1" dirty="0">
                <a:solidFill>
                  <a:schemeClr val="bg1"/>
                </a:solidFill>
                <a:latin typeface="+mn-lt"/>
              </a:rPr>
              <a:t>How NOT to implement videos in the classroom:</a:t>
            </a:r>
          </a:p>
          <a:p>
            <a:pPr marL="520700" indent="-285750">
              <a:spcBef>
                <a:spcPts val="1200"/>
              </a:spcBef>
              <a:buFont typeface="Arial" panose="020B0604020202020204" pitchFamily="34" charset="0"/>
              <a:buChar char="•"/>
            </a:pPr>
            <a:r>
              <a:rPr lang="en-US" sz="3600" dirty="0">
                <a:solidFill>
                  <a:schemeClr val="bg1"/>
                </a:solidFill>
                <a:latin typeface="+mn-lt"/>
              </a:rPr>
              <a:t>Fail to get student buy-in</a:t>
            </a:r>
          </a:p>
          <a:p>
            <a:pPr marL="520700" indent="-285750">
              <a:spcBef>
                <a:spcPts val="1200"/>
              </a:spcBef>
              <a:buFont typeface="Arial" panose="020B0604020202020204" pitchFamily="34" charset="0"/>
              <a:buChar char="•"/>
            </a:pPr>
            <a:r>
              <a:rPr lang="en-US" sz="3600" dirty="0">
                <a:solidFill>
                  <a:schemeClr val="bg1"/>
                </a:solidFill>
                <a:latin typeface="+mn-lt"/>
              </a:rPr>
              <a:t>Fail to provide clear instructions</a:t>
            </a:r>
          </a:p>
          <a:p>
            <a:pPr marL="520700" indent="-285750">
              <a:spcBef>
                <a:spcPts val="1200"/>
              </a:spcBef>
              <a:buFont typeface="Arial" panose="020B0604020202020204" pitchFamily="34" charset="0"/>
              <a:buChar char="•"/>
            </a:pPr>
            <a:r>
              <a:rPr lang="en-US" sz="3600" dirty="0">
                <a:solidFill>
                  <a:schemeClr val="bg1"/>
                </a:solidFill>
                <a:latin typeface="+mn-lt"/>
              </a:rPr>
              <a:t>Assign it and don’t refer to it</a:t>
            </a:r>
          </a:p>
          <a:p>
            <a:pPr marL="520700" indent="-285750">
              <a:spcBef>
                <a:spcPts val="1200"/>
              </a:spcBef>
              <a:buFont typeface="Arial" panose="020B0604020202020204" pitchFamily="34" charset="0"/>
              <a:buChar char="•"/>
            </a:pPr>
            <a:r>
              <a:rPr lang="en-US" sz="3600" dirty="0">
                <a:solidFill>
                  <a:schemeClr val="bg1"/>
                </a:solidFill>
                <a:latin typeface="+mn-lt"/>
              </a:rPr>
              <a:t>Repeat video content in class</a:t>
            </a:r>
            <a:endParaRPr lang="en-US" dirty="0">
              <a:solidFill>
                <a:schemeClr val="bg1"/>
              </a:solidFill>
              <a:latin typeface="+mn-lt"/>
            </a:endParaRPr>
          </a:p>
        </p:txBody>
      </p:sp>
      <p:sp>
        <p:nvSpPr>
          <p:cNvPr id="5" name="TextBox 4">
            <a:extLst>
              <a:ext uri="{FF2B5EF4-FFF2-40B4-BE49-F238E27FC236}">
                <a16:creationId xmlns:a16="http://schemas.microsoft.com/office/drawing/2014/main" id="{6B6A716E-34EF-C2AF-95AB-281E6239C007}"/>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 from </a:t>
            </a:r>
            <a:r>
              <a:rPr lang="en-US" sz="1200" dirty="0">
                <a:solidFill>
                  <a:schemeClr val="tx1">
                    <a:lumMod val="20000"/>
                    <a:lumOff val="80000"/>
                  </a:schemeClr>
                </a:solidFill>
                <a:hlinkClick r:id="rId2" tooltip="Main Page">
                  <a:extLst>
                    <a:ext uri="{A12FA001-AC4F-418D-AE19-62706E023703}">
                      <ahyp:hlinkClr xmlns:ahyp="http://schemas.microsoft.com/office/drawing/2018/hyperlinkcolor" val="tx"/>
                    </a:ext>
                  </a:extLst>
                </a:hlinkClick>
              </a:rPr>
              <a:t>Wikimedia </a:t>
            </a:r>
            <a:r>
              <a:rPr lang="en-US" sz="1200" dirty="0">
                <a:solidFill>
                  <a:schemeClr val="bg1">
                    <a:lumMod val="85000"/>
                  </a:schemeClr>
                </a:solidFill>
                <a:hlinkClick r:id="rId2" tooltip="Main Page">
                  <a:extLst>
                    <a:ext uri="{A12FA001-AC4F-418D-AE19-62706E023703}">
                      <ahyp:hlinkClr xmlns:ahyp="http://schemas.microsoft.com/office/drawing/2018/hyperlinkcolor" val="tx"/>
                    </a:ext>
                  </a:extLst>
                </a:hlinkClick>
              </a:rPr>
              <a:t>Commons</a:t>
            </a:r>
            <a:r>
              <a:rPr lang="en-US" sz="1200" dirty="0">
                <a:solidFill>
                  <a:schemeClr val="bg1">
                    <a:lumMod val="85000"/>
                  </a:schemeClr>
                </a:solidFill>
              </a:rPr>
              <a:t> : </a:t>
            </a:r>
            <a:r>
              <a:rPr lang="en-US" sz="1200" b="1" dirty="0" err="1">
                <a:solidFill>
                  <a:schemeClr val="bg1">
                    <a:lumMod val="85000"/>
                  </a:schemeClr>
                </a:solidFill>
                <a:hlinkClick r:id="rId3">
                  <a:extLst>
                    <a:ext uri="{A12FA001-AC4F-418D-AE19-62706E023703}">
                      <ahyp:hlinkClr xmlns:ahyp="http://schemas.microsoft.com/office/drawing/2018/hyperlinkcolor" val="tx"/>
                    </a:ext>
                  </a:extLst>
                </a:hlinkClick>
              </a:rPr>
              <a:t>Mad_Red_Emoticon</a:t>
            </a:r>
            <a:r>
              <a:rPr lang="nn-NO" sz="1200" dirty="0">
                <a:solidFill>
                  <a:schemeClr val="bg1">
                    <a:lumMod val="85000"/>
                  </a:schemeClr>
                </a:solidFill>
              </a:rPr>
              <a:t> by </a:t>
            </a:r>
            <a:r>
              <a:rPr lang="en-US" sz="1200" u="sng" dirty="0" err="1">
                <a:solidFill>
                  <a:schemeClr val="bg1">
                    <a:lumMod val="85000"/>
                  </a:schemeClr>
                </a:solidFill>
                <a:latin typeface="Arial" panose="020B0604020202020204" pitchFamily="34" charset="0"/>
                <a:hlinkClick r:id="rId4" tooltip="User:Offnfopt">
                  <a:extLst>
                    <a:ext uri="{A12FA001-AC4F-418D-AE19-62706E023703}">
                      <ahyp:hlinkClr xmlns:ahyp="http://schemas.microsoft.com/office/drawing/2018/hyperlinkcolor" val="tx"/>
                    </a:ext>
                  </a:extLst>
                </a:hlinkClick>
              </a:rPr>
              <a:t>Offnfopt</a:t>
            </a:r>
            <a:r>
              <a:rPr lang="nn-NO" sz="1200" dirty="0">
                <a:solidFill>
                  <a:schemeClr val="bg1">
                    <a:lumMod val="85000"/>
                  </a:schemeClr>
                </a:solidFill>
              </a:rPr>
              <a:t>, Public </a:t>
            </a:r>
            <a:r>
              <a:rPr lang="nn-NO" sz="1200" dirty="0">
                <a:solidFill>
                  <a:schemeClr val="tx1">
                    <a:lumMod val="20000"/>
                    <a:lumOff val="80000"/>
                  </a:schemeClr>
                </a:solidFill>
              </a:rPr>
              <a:t>Domain</a:t>
            </a:r>
            <a:endParaRPr lang="en-US" sz="1200" dirty="0">
              <a:solidFill>
                <a:schemeClr val="tx1">
                  <a:lumMod val="20000"/>
                  <a:lumOff val="80000"/>
                </a:schemeClr>
              </a:solidFill>
            </a:endParaRPr>
          </a:p>
        </p:txBody>
      </p:sp>
      <p:pic>
        <p:nvPicPr>
          <p:cNvPr id="1026" name="Picture 2">
            <a:extLst>
              <a:ext uri="{FF2B5EF4-FFF2-40B4-BE49-F238E27FC236}">
                <a16:creationId xmlns:a16="http://schemas.microsoft.com/office/drawing/2014/main" id="{477E935F-A043-C646-E038-48875CC3F2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1188" y="2627590"/>
            <a:ext cx="3193622" cy="19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0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147245" y="79044"/>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Fool-proofing</a:t>
            </a:r>
            <a:r>
              <a:rPr lang="en-US" sz="4000" b="1" dirty="0">
                <a:solidFill>
                  <a:srgbClr val="FF0000"/>
                </a:solidFill>
                <a:latin typeface="+mj-lt"/>
              </a:rPr>
              <a:t>*</a:t>
            </a:r>
            <a:r>
              <a:rPr lang="en-US" sz="4000" b="1" dirty="0">
                <a:solidFill>
                  <a:srgbClr val="18B7FB"/>
                </a:solidFill>
                <a:latin typeface="+mj-lt"/>
              </a:rPr>
              <a:t> the Flipped Classroom</a:t>
            </a:r>
          </a:p>
        </p:txBody>
      </p:sp>
      <p:sp>
        <p:nvSpPr>
          <p:cNvPr id="3" name="TextBox 2">
            <a:extLst>
              <a:ext uri="{FF2B5EF4-FFF2-40B4-BE49-F238E27FC236}">
                <a16:creationId xmlns:a16="http://schemas.microsoft.com/office/drawing/2014/main" id="{971D686B-3F58-98D1-2624-4CD04D1F1569}"/>
              </a:ext>
            </a:extLst>
          </p:cNvPr>
          <p:cNvSpPr txBox="1"/>
          <p:nvPr/>
        </p:nvSpPr>
        <p:spPr>
          <a:xfrm>
            <a:off x="1853231" y="6270996"/>
            <a:ext cx="9729651" cy="461665"/>
          </a:xfrm>
          <a:prstGeom prst="rect">
            <a:avLst/>
          </a:prstGeom>
          <a:noFill/>
        </p:spPr>
        <p:txBody>
          <a:bodyPr wrap="square" rtlCol="0">
            <a:spAutoFit/>
          </a:bodyPr>
          <a:lstStyle/>
          <a:p>
            <a:r>
              <a:rPr lang="en-US" sz="2400" b="1" dirty="0">
                <a:solidFill>
                  <a:srgbClr val="FF0000"/>
                </a:solidFill>
              </a:rPr>
              <a:t>*</a:t>
            </a:r>
            <a:r>
              <a:rPr lang="en-US" sz="2000" dirty="0"/>
              <a:t>Sorry, but there is no such thing. Mistakes will be made. There may be tears.</a:t>
            </a:r>
          </a:p>
        </p:txBody>
      </p:sp>
      <p:sp>
        <p:nvSpPr>
          <p:cNvPr id="4" name="TextBox 3">
            <a:extLst>
              <a:ext uri="{FF2B5EF4-FFF2-40B4-BE49-F238E27FC236}">
                <a16:creationId xmlns:a16="http://schemas.microsoft.com/office/drawing/2014/main" id="{B286D7F2-9FD2-746E-EB51-1D87723C468C}"/>
              </a:ext>
            </a:extLst>
          </p:cNvPr>
          <p:cNvSpPr txBox="1"/>
          <p:nvPr/>
        </p:nvSpPr>
        <p:spPr>
          <a:xfrm>
            <a:off x="0" y="812382"/>
            <a:ext cx="12192000" cy="4862870"/>
          </a:xfrm>
          <a:prstGeom prst="rect">
            <a:avLst/>
          </a:prstGeom>
          <a:noFill/>
        </p:spPr>
        <p:txBody>
          <a:bodyPr wrap="square">
            <a:spAutoFit/>
          </a:bodyPr>
          <a:lstStyle/>
          <a:p>
            <a:pPr marL="346075" lvl="1" indent="-346075">
              <a:spcAft>
                <a:spcPts val="1200"/>
              </a:spcAft>
              <a:buFont typeface="Arial" panose="020B0604020202020204" pitchFamily="34" charset="0"/>
              <a:buChar char="•"/>
            </a:pPr>
            <a:r>
              <a:rPr lang="en-US" sz="4000" b="1" dirty="0">
                <a:solidFill>
                  <a:schemeClr val="bg1"/>
                </a:solidFill>
                <a:latin typeface="Calibri" panose="020F0502020204030204" pitchFamily="34" charset="0"/>
                <a:cs typeface="Calibri" panose="020F0502020204030204" pitchFamily="34" charset="0"/>
              </a:rPr>
              <a:t>Get student buy-in</a:t>
            </a:r>
            <a:r>
              <a:rPr lang="en-US" sz="4000" dirty="0">
                <a:solidFill>
                  <a:schemeClr val="bg1"/>
                </a:solidFill>
                <a:latin typeface="Calibri" panose="020F0502020204030204" pitchFamily="34" charset="0"/>
                <a:cs typeface="Calibri" panose="020F0502020204030204" pitchFamily="34" charset="0"/>
              </a:rPr>
              <a:t>, solicit feedback</a:t>
            </a:r>
            <a:endParaRPr lang="en-US" sz="4000" b="1" dirty="0">
              <a:solidFill>
                <a:schemeClr val="bg1"/>
              </a:solidFill>
              <a:latin typeface="Calibri" panose="020F0502020204030204" pitchFamily="34" charset="0"/>
              <a:cs typeface="Calibri" panose="020F0502020204030204" pitchFamily="34" charset="0"/>
            </a:endParaRPr>
          </a:p>
          <a:p>
            <a:pPr marL="346075" lvl="1" indent="-346075">
              <a:buFont typeface="Arial" panose="020B0604020202020204" pitchFamily="34" charset="0"/>
              <a:buChar char="•"/>
            </a:pPr>
            <a:r>
              <a:rPr lang="en-US" sz="4000" dirty="0">
                <a:solidFill>
                  <a:schemeClr val="bg1"/>
                </a:solidFill>
                <a:latin typeface="Calibri" panose="020F0502020204030204" pitchFamily="34" charset="0"/>
                <a:cs typeface="Calibri" panose="020F0502020204030204" pitchFamily="34" charset="0"/>
              </a:rPr>
              <a:t>Start small</a:t>
            </a:r>
          </a:p>
          <a:p>
            <a:pPr marL="457200" lvl="2">
              <a:spcAft>
                <a:spcPts val="1200"/>
              </a:spcAft>
            </a:pPr>
            <a:r>
              <a:rPr lang="en-US" sz="4000" dirty="0">
                <a:solidFill>
                  <a:schemeClr val="bg1"/>
                </a:solidFill>
                <a:latin typeface="Calibri" panose="020F0502020204030204" pitchFamily="34" charset="0"/>
                <a:cs typeface="Calibri" panose="020F0502020204030204" pitchFamily="34" charset="0"/>
              </a:rPr>
              <a:t>  </a:t>
            </a:r>
            <a:r>
              <a:rPr lang="en-US" sz="4000" i="1" dirty="0">
                <a:solidFill>
                  <a:schemeClr val="bg1"/>
                </a:solidFill>
                <a:latin typeface="Calibri" panose="020F0502020204030204" pitchFamily="34" charset="0"/>
                <a:cs typeface="Calibri" panose="020F0502020204030204" pitchFamily="34" charset="0"/>
              </a:rPr>
              <a:t>e.g., </a:t>
            </a:r>
            <a:r>
              <a:rPr lang="en-US" sz="4000" dirty="0">
                <a:solidFill>
                  <a:schemeClr val="bg1"/>
                </a:solidFill>
                <a:latin typeface="Calibri" panose="020F0502020204030204" pitchFamily="34" charset="0"/>
                <a:cs typeface="Calibri" panose="020F0502020204030204" pitchFamily="34" charset="0"/>
              </a:rPr>
              <a:t>flip your nomenclature lesson</a:t>
            </a:r>
          </a:p>
          <a:p>
            <a:pPr marL="346075" lvl="1" indent="-346075">
              <a:buFont typeface="Arial" panose="020B0604020202020204" pitchFamily="34" charset="0"/>
              <a:buChar char="•"/>
            </a:pPr>
            <a:r>
              <a:rPr lang="en-US" sz="4000" dirty="0">
                <a:solidFill>
                  <a:schemeClr val="bg1"/>
                </a:solidFill>
                <a:latin typeface="Calibri" panose="020F0502020204030204" pitchFamily="34" charset="0"/>
                <a:cs typeface="Calibri" panose="020F0502020204030204" pitchFamily="34" charset="0"/>
              </a:rPr>
              <a:t>Don’t fly solo</a:t>
            </a:r>
          </a:p>
          <a:p>
            <a:pPr marL="457200" lvl="2">
              <a:spcAft>
                <a:spcPts val="1200"/>
              </a:spcAft>
            </a:pPr>
            <a:r>
              <a:rPr lang="en-US" sz="4000" dirty="0">
                <a:solidFill>
                  <a:schemeClr val="bg1"/>
                </a:solidFill>
                <a:latin typeface="Calibri" panose="020F0502020204030204" pitchFamily="34" charset="0"/>
                <a:cs typeface="Calibri" panose="020F0502020204030204" pitchFamily="34" charset="0"/>
              </a:rPr>
              <a:t>  Collaborate with colleagues (Facebook groups, f2f)</a:t>
            </a:r>
          </a:p>
          <a:p>
            <a:pPr marL="346075" lvl="1" indent="-346075">
              <a:buFont typeface="Arial" panose="020B0604020202020204" pitchFamily="34" charset="0"/>
              <a:buChar char="•"/>
            </a:pPr>
            <a:r>
              <a:rPr lang="en-US" sz="4000" dirty="0">
                <a:solidFill>
                  <a:schemeClr val="bg1"/>
                </a:solidFill>
                <a:latin typeface="Calibri" panose="020F0502020204030204" pitchFamily="34" charset="0"/>
                <a:cs typeface="Calibri" panose="020F0502020204030204" pitchFamily="34" charset="0"/>
              </a:rPr>
              <a:t>Provide a brief review before problem-solving </a:t>
            </a:r>
          </a:p>
          <a:p>
            <a:pPr marL="457200" lvl="2"/>
            <a:r>
              <a:rPr lang="en-US" sz="4000" dirty="0">
                <a:solidFill>
                  <a:schemeClr val="bg1"/>
                </a:solidFill>
                <a:latin typeface="Calibri" panose="020F0502020204030204" pitchFamily="34" charset="0"/>
                <a:cs typeface="Calibri" panose="020F0502020204030204" pitchFamily="34" charset="0"/>
              </a:rPr>
              <a:t>  Student may have watched video a few days ago</a:t>
            </a:r>
          </a:p>
        </p:txBody>
      </p:sp>
      <p:pic>
        <p:nvPicPr>
          <p:cNvPr id="6" name="Picture 5">
            <a:extLst>
              <a:ext uri="{FF2B5EF4-FFF2-40B4-BE49-F238E27FC236}">
                <a16:creationId xmlns:a16="http://schemas.microsoft.com/office/drawing/2014/main" id="{02BC2EF0-2D25-C177-7774-574DFD1CF0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6474" y="738122"/>
            <a:ext cx="3658281" cy="2828425"/>
          </a:xfrm>
          <a:prstGeom prst="rect">
            <a:avLst/>
          </a:prstGeom>
        </p:spPr>
      </p:pic>
      <p:sp>
        <p:nvSpPr>
          <p:cNvPr id="7" name="TextBox 6">
            <a:extLst>
              <a:ext uri="{FF2B5EF4-FFF2-40B4-BE49-F238E27FC236}">
                <a16:creationId xmlns:a16="http://schemas.microsoft.com/office/drawing/2014/main" id="{98A3BB35-ED1E-4748-BD82-562FE2AD7D0F}"/>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 from </a:t>
            </a:r>
            <a:r>
              <a:rPr lang="en-US" sz="1200" dirty="0">
                <a:solidFill>
                  <a:schemeClr val="bg1">
                    <a:lumMod val="85000"/>
                  </a:schemeClr>
                </a:solidFill>
                <a:hlinkClick r:id="rId3" tooltip="Main Page">
                  <a:extLst>
                    <a:ext uri="{A12FA001-AC4F-418D-AE19-62706E023703}">
                      <ahyp:hlinkClr xmlns:ahyp="http://schemas.microsoft.com/office/drawing/2018/hyperlinkcolor" val="tx"/>
                    </a:ext>
                  </a:extLst>
                </a:hlinkClick>
              </a:rPr>
              <a:t>Wikimedia Commons</a:t>
            </a:r>
            <a:r>
              <a:rPr lang="en-US" sz="1200" dirty="0">
                <a:solidFill>
                  <a:schemeClr val="bg1">
                    <a:lumMod val="85000"/>
                  </a:schemeClr>
                </a:solidFill>
              </a:rPr>
              <a:t> : </a:t>
            </a:r>
            <a:r>
              <a:rPr lang="en-US" sz="1200" b="1" dirty="0" err="1">
                <a:solidFill>
                  <a:schemeClr val="bg1">
                    <a:lumMod val="85000"/>
                  </a:schemeClr>
                </a:solidFill>
                <a:hlinkClick r:id="rId4">
                  <a:extLst>
                    <a:ext uri="{A12FA001-AC4F-418D-AE19-62706E023703}">
                      <ahyp:hlinkClr xmlns:ahyp="http://schemas.microsoft.com/office/drawing/2018/hyperlinkcolor" val="tx"/>
                    </a:ext>
                  </a:extLst>
                </a:hlinkClick>
              </a:rPr>
              <a:t>The_Schoolroom-saam</a:t>
            </a:r>
            <a:r>
              <a:rPr lang="nn-NO" sz="1200" dirty="0">
                <a:solidFill>
                  <a:schemeClr val="bg1">
                    <a:lumMod val="85000"/>
                  </a:schemeClr>
                </a:solidFill>
              </a:rPr>
              <a:t> by </a:t>
            </a:r>
            <a:r>
              <a:rPr lang="en-US" sz="1200" dirty="0">
                <a:solidFill>
                  <a:schemeClr val="bg1">
                    <a:lumMod val="85000"/>
                  </a:schemeClr>
                </a:solidFill>
                <a:hlinkClick r:id="rId5">
                  <a:extLst>
                    <a:ext uri="{A12FA001-AC4F-418D-AE19-62706E023703}">
                      <ahyp:hlinkClr xmlns:ahyp="http://schemas.microsoft.com/office/drawing/2018/hyperlinkcolor" val="tx"/>
                    </a:ext>
                  </a:extLst>
                </a:hlinkClick>
              </a:rPr>
              <a:t>Smithsonian American Art Museum</a:t>
            </a:r>
            <a:r>
              <a:rPr lang="en-US" sz="1200" dirty="0">
                <a:solidFill>
                  <a:schemeClr val="bg1">
                    <a:lumMod val="85000"/>
                  </a:schemeClr>
                </a:solidFill>
              </a:rPr>
              <a:t>, Bequest of Olin Dows</a:t>
            </a:r>
            <a:r>
              <a:rPr lang="nn-NO" sz="1200" dirty="0">
                <a:solidFill>
                  <a:schemeClr val="bg1">
                    <a:lumMod val="85000"/>
                  </a:schemeClr>
                </a:solidFill>
              </a:rPr>
              <a:t>, Public </a:t>
            </a:r>
            <a:r>
              <a:rPr lang="nn-NO" sz="1200" dirty="0">
                <a:solidFill>
                  <a:schemeClr val="tx1">
                    <a:lumMod val="20000"/>
                    <a:lumOff val="80000"/>
                  </a:schemeClr>
                </a:solidFill>
              </a:rPr>
              <a:t>Domain</a:t>
            </a:r>
            <a:endParaRPr lang="en-US" sz="1200" dirty="0">
              <a:solidFill>
                <a:schemeClr val="tx1">
                  <a:lumMod val="20000"/>
                  <a:lumOff val="80000"/>
                </a:schemeClr>
              </a:solidFill>
            </a:endParaRPr>
          </a:p>
        </p:txBody>
      </p:sp>
    </p:spTree>
    <p:extLst>
      <p:ext uri="{BB962C8B-B14F-4D97-AF65-F5344CB8AC3E}">
        <p14:creationId xmlns:p14="http://schemas.microsoft.com/office/powerpoint/2010/main" val="128353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0" y="0"/>
            <a:ext cx="11622608"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Clicker Questions &amp; The Flipped Classroom</a:t>
            </a:r>
          </a:p>
        </p:txBody>
      </p:sp>
      <p:sp>
        <p:nvSpPr>
          <p:cNvPr id="2" name="Text Placeholder 3">
            <a:extLst>
              <a:ext uri="{FF2B5EF4-FFF2-40B4-BE49-F238E27FC236}">
                <a16:creationId xmlns:a16="http://schemas.microsoft.com/office/drawing/2014/main" id="{2741054A-3B33-AA5E-1D4B-B66EC507F0E6}"/>
              </a:ext>
            </a:extLst>
          </p:cNvPr>
          <p:cNvSpPr txBox="1">
            <a:spLocks/>
          </p:cNvSpPr>
          <p:nvPr/>
        </p:nvSpPr>
        <p:spPr>
          <a:xfrm>
            <a:off x="793489" y="2045250"/>
            <a:ext cx="3932237" cy="3811588"/>
          </a:xfrm>
          <a:prstGeom prst="rect">
            <a:avLst/>
          </a:prstGeom>
        </p:spPr>
        <p:txBody>
          <a:bodyPr/>
          <a:lstStyle>
            <a:lvl1pPr marL="179996" indent="-179996" algn="l" defTabSz="914377" rtl="0" eaLnBrk="1" latinLnBrk="0" hangingPunct="1">
              <a:lnSpc>
                <a:spcPct val="90000"/>
              </a:lnSpc>
              <a:spcBef>
                <a:spcPts val="900"/>
              </a:spcBef>
              <a:spcAft>
                <a:spcPts val="0"/>
              </a:spcAft>
              <a:buClr>
                <a:schemeClr val="tx1"/>
              </a:buClr>
              <a:buFont typeface="Wingdings" pitchFamily="2" charset="2"/>
              <a:buChar char="§"/>
              <a:defRPr sz="1467" kern="1200">
                <a:solidFill>
                  <a:schemeClr val="tx1"/>
                </a:solidFill>
                <a:latin typeface="+mn-lt"/>
                <a:ea typeface="Open Sans" panose="020B0606030504020204" pitchFamily="34" charset="0"/>
                <a:cs typeface="Open Sans" panose="020B0606030504020204" pitchFamily="34" charset="0"/>
              </a:defRPr>
            </a:lvl1pPr>
            <a:lvl2pPr marL="359991"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2pPr>
            <a:lvl3pPr marL="539987"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3pPr>
            <a:lvl4pPr marL="719982"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4pPr>
            <a:lvl5pPr marL="899978"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r>
              <a:rPr lang="en-US">
                <a:solidFill>
                  <a:schemeClr val="bg1"/>
                </a:solidFill>
              </a:rPr>
              <a:t>Creative clicker</a:t>
            </a:r>
            <a:endParaRPr lang="en-US" dirty="0">
              <a:solidFill>
                <a:schemeClr val="bg1"/>
              </a:solidFill>
            </a:endParaRPr>
          </a:p>
        </p:txBody>
      </p:sp>
      <p:sp>
        <p:nvSpPr>
          <p:cNvPr id="3" name="Slide Number Placeholder 1">
            <a:extLst>
              <a:ext uri="{FF2B5EF4-FFF2-40B4-BE49-F238E27FC236}">
                <a16:creationId xmlns:a16="http://schemas.microsoft.com/office/drawing/2014/main" id="{E8BF21D9-1834-4B64-7DB5-E7CA67352FC7}"/>
              </a:ext>
            </a:extLst>
          </p:cNvPr>
          <p:cNvSpPr>
            <a:spLocks noGrp="1"/>
          </p:cNvSpPr>
          <p:nvPr>
            <p:ph type="sldNum" sz="quarter" idx="12"/>
          </p:nvPr>
        </p:nvSpPr>
        <p:spPr>
          <a:xfrm>
            <a:off x="-46299" y="-12150"/>
            <a:ext cx="0" cy="0"/>
          </a:xfrm>
        </p:spPr>
        <p:txBody>
          <a:bodyPr/>
          <a:lstStyle/>
          <a:p>
            <a:fld id="{29D81C1D-71AE-404E-8BFC-9F552A8A6EE1}" type="slidenum">
              <a:rPr lang="en-US" smtClean="0">
                <a:solidFill>
                  <a:schemeClr val="bg1"/>
                </a:solidFill>
              </a:rPr>
              <a:pPr/>
              <a:t>14</a:t>
            </a:fld>
            <a:endParaRPr lang="en-US" dirty="0">
              <a:solidFill>
                <a:schemeClr val="bg1"/>
              </a:solidFill>
            </a:endParaRPr>
          </a:p>
        </p:txBody>
      </p:sp>
      <p:pic>
        <p:nvPicPr>
          <p:cNvPr id="6" name="Picture 5">
            <a:extLst>
              <a:ext uri="{FF2B5EF4-FFF2-40B4-BE49-F238E27FC236}">
                <a16:creationId xmlns:a16="http://schemas.microsoft.com/office/drawing/2014/main" id="{C1804BE1-3CF7-F28E-CDCC-3D013FA2E2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92" y="890676"/>
            <a:ext cx="4409034" cy="3905495"/>
          </a:xfrm>
          <a:prstGeom prst="rect">
            <a:avLst/>
          </a:prstGeom>
          <a:ln w="38100">
            <a:solidFill>
              <a:srgbClr val="4676C6"/>
            </a:solidFill>
          </a:ln>
        </p:spPr>
      </p:pic>
      <p:pic>
        <p:nvPicPr>
          <p:cNvPr id="7" name="Picture 6">
            <a:extLst>
              <a:ext uri="{FF2B5EF4-FFF2-40B4-BE49-F238E27FC236}">
                <a16:creationId xmlns:a16="http://schemas.microsoft.com/office/drawing/2014/main" id="{827B0632-1F4A-4489-8F4C-79B14D907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916" y="5676931"/>
            <a:ext cx="6862472" cy="547628"/>
          </a:xfrm>
          <a:prstGeom prst="rect">
            <a:avLst/>
          </a:prstGeom>
          <a:ln w="38100">
            <a:solidFill>
              <a:srgbClr val="4676C6"/>
            </a:solidFill>
          </a:ln>
        </p:spPr>
      </p:pic>
      <p:pic>
        <p:nvPicPr>
          <p:cNvPr id="11" name="Picture 10">
            <a:extLst>
              <a:ext uri="{FF2B5EF4-FFF2-40B4-BE49-F238E27FC236}">
                <a16:creationId xmlns:a16="http://schemas.microsoft.com/office/drawing/2014/main" id="{A6DB89D8-83B3-E2E6-A502-EB8CA90E18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5192" y="770942"/>
            <a:ext cx="4155311" cy="2797909"/>
          </a:xfrm>
          <a:prstGeom prst="rect">
            <a:avLst/>
          </a:prstGeom>
          <a:ln w="38100">
            <a:solidFill>
              <a:srgbClr val="4676C6"/>
            </a:solidFill>
          </a:ln>
        </p:spPr>
      </p:pic>
      <p:cxnSp>
        <p:nvCxnSpPr>
          <p:cNvPr id="12" name="Straight Arrow Connector 11">
            <a:extLst>
              <a:ext uri="{FF2B5EF4-FFF2-40B4-BE49-F238E27FC236}">
                <a16:creationId xmlns:a16="http://schemas.microsoft.com/office/drawing/2014/main" id="{807231A7-1F09-70DF-4207-92DD30C15D74}"/>
              </a:ext>
            </a:extLst>
          </p:cNvPr>
          <p:cNvCxnSpPr>
            <a:cxnSpLocks/>
          </p:cNvCxnSpPr>
          <p:nvPr/>
        </p:nvCxnSpPr>
        <p:spPr>
          <a:xfrm flipV="1">
            <a:off x="3971763" y="1514718"/>
            <a:ext cx="2926512" cy="21311"/>
          </a:xfrm>
          <a:prstGeom prst="straightConnector1">
            <a:avLst/>
          </a:prstGeom>
          <a:ln w="73025">
            <a:solidFill>
              <a:srgbClr val="18B7FB"/>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8C85C07-B625-4084-6B57-82B163B48E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8090" y="3564208"/>
            <a:ext cx="4409034" cy="3064953"/>
          </a:xfrm>
          <a:prstGeom prst="rect">
            <a:avLst/>
          </a:prstGeom>
          <a:ln w="38100">
            <a:solidFill>
              <a:srgbClr val="4676C6"/>
            </a:solidFill>
          </a:ln>
        </p:spPr>
      </p:pic>
      <p:cxnSp>
        <p:nvCxnSpPr>
          <p:cNvPr id="14" name="Straight Arrow Connector 13">
            <a:extLst>
              <a:ext uri="{FF2B5EF4-FFF2-40B4-BE49-F238E27FC236}">
                <a16:creationId xmlns:a16="http://schemas.microsoft.com/office/drawing/2014/main" id="{E4A5E788-0532-5F17-F23E-6EDF18A5BA77}"/>
              </a:ext>
            </a:extLst>
          </p:cNvPr>
          <p:cNvCxnSpPr>
            <a:cxnSpLocks/>
          </p:cNvCxnSpPr>
          <p:nvPr/>
        </p:nvCxnSpPr>
        <p:spPr>
          <a:xfrm flipV="1">
            <a:off x="5538389" y="4950876"/>
            <a:ext cx="1894406" cy="784811"/>
          </a:xfrm>
          <a:prstGeom prst="straightConnector1">
            <a:avLst/>
          </a:prstGeom>
          <a:ln w="73025">
            <a:solidFill>
              <a:srgbClr val="18B7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2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0" y="0"/>
            <a:ext cx="11622608"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Clicker Questions &amp; The Flipped Classroom</a:t>
            </a:r>
          </a:p>
        </p:txBody>
      </p:sp>
      <p:pic>
        <p:nvPicPr>
          <p:cNvPr id="2" name="Picture 1">
            <a:extLst>
              <a:ext uri="{FF2B5EF4-FFF2-40B4-BE49-F238E27FC236}">
                <a16:creationId xmlns:a16="http://schemas.microsoft.com/office/drawing/2014/main" id="{ECD3BEC1-9CAB-AFB0-0BC9-E0C48B905A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1467" y="770942"/>
            <a:ext cx="5117998" cy="3185810"/>
          </a:xfrm>
          <a:prstGeom prst="rect">
            <a:avLst/>
          </a:prstGeom>
          <a:ln w="38100">
            <a:solidFill>
              <a:srgbClr val="4676C6"/>
            </a:solidFill>
          </a:ln>
        </p:spPr>
      </p:pic>
      <p:pic>
        <p:nvPicPr>
          <p:cNvPr id="3" name="Picture 2">
            <a:extLst>
              <a:ext uri="{FF2B5EF4-FFF2-40B4-BE49-F238E27FC236}">
                <a16:creationId xmlns:a16="http://schemas.microsoft.com/office/drawing/2014/main" id="{DC163828-48E3-90BB-5ECB-DB8F18FF78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392" y="770942"/>
            <a:ext cx="6010771" cy="4191950"/>
          </a:xfrm>
          <a:prstGeom prst="rect">
            <a:avLst/>
          </a:prstGeom>
          <a:ln w="38100">
            <a:solidFill>
              <a:srgbClr val="4676C6"/>
            </a:solidFill>
          </a:ln>
        </p:spPr>
      </p:pic>
      <p:sp>
        <p:nvSpPr>
          <p:cNvPr id="4" name="Text Placeholder 3">
            <a:extLst>
              <a:ext uri="{FF2B5EF4-FFF2-40B4-BE49-F238E27FC236}">
                <a16:creationId xmlns:a16="http://schemas.microsoft.com/office/drawing/2014/main" id="{06B25E9D-2322-3EBD-4B85-51F1E83686E3}"/>
              </a:ext>
            </a:extLst>
          </p:cNvPr>
          <p:cNvSpPr txBox="1">
            <a:spLocks/>
          </p:cNvSpPr>
          <p:nvPr/>
        </p:nvSpPr>
        <p:spPr>
          <a:xfrm>
            <a:off x="1138481" y="1974278"/>
            <a:ext cx="3932237" cy="3811588"/>
          </a:xfrm>
          <a:prstGeom prst="rect">
            <a:avLst/>
          </a:prstGeom>
        </p:spPr>
        <p:txBody>
          <a:bodyPr/>
          <a:lstStyle>
            <a:lvl1pPr marL="179996" indent="-179996" algn="l" defTabSz="914377" rtl="0" eaLnBrk="1" latinLnBrk="0" hangingPunct="1">
              <a:lnSpc>
                <a:spcPct val="90000"/>
              </a:lnSpc>
              <a:spcBef>
                <a:spcPts val="900"/>
              </a:spcBef>
              <a:spcAft>
                <a:spcPts val="0"/>
              </a:spcAft>
              <a:buClr>
                <a:schemeClr val="tx1"/>
              </a:buClr>
              <a:buFont typeface="Wingdings" pitchFamily="2" charset="2"/>
              <a:buChar char="§"/>
              <a:defRPr sz="1467" kern="1200">
                <a:solidFill>
                  <a:schemeClr val="tx1"/>
                </a:solidFill>
                <a:latin typeface="+mn-lt"/>
                <a:ea typeface="Open Sans" panose="020B0606030504020204" pitchFamily="34" charset="0"/>
                <a:cs typeface="Open Sans" panose="020B0606030504020204" pitchFamily="34" charset="0"/>
              </a:defRPr>
            </a:lvl1pPr>
            <a:lvl2pPr marL="359991"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2pPr>
            <a:lvl3pPr marL="539987"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3pPr>
            <a:lvl4pPr marL="719982"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4pPr>
            <a:lvl5pPr marL="899978"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r>
              <a:rPr lang="en-US">
                <a:solidFill>
                  <a:schemeClr val="bg1"/>
                </a:solidFill>
              </a:rPr>
              <a:t>Creative clicker</a:t>
            </a:r>
            <a:endParaRPr lang="en-US" dirty="0">
              <a:solidFill>
                <a:schemeClr val="bg1"/>
              </a:solidFill>
            </a:endParaRPr>
          </a:p>
        </p:txBody>
      </p:sp>
      <p:sp>
        <p:nvSpPr>
          <p:cNvPr id="5" name="Slide Number Placeholder 1">
            <a:extLst>
              <a:ext uri="{FF2B5EF4-FFF2-40B4-BE49-F238E27FC236}">
                <a16:creationId xmlns:a16="http://schemas.microsoft.com/office/drawing/2014/main" id="{A253FA1C-38D4-EECA-69F3-DC8481931CE1}"/>
              </a:ext>
            </a:extLst>
          </p:cNvPr>
          <p:cNvSpPr>
            <a:spLocks noGrp="1"/>
          </p:cNvSpPr>
          <p:nvPr>
            <p:ph type="sldNum" sz="quarter" idx="12"/>
          </p:nvPr>
        </p:nvSpPr>
        <p:spPr>
          <a:xfrm>
            <a:off x="298693" y="-83122"/>
            <a:ext cx="0" cy="0"/>
          </a:xfrm>
        </p:spPr>
        <p:txBody>
          <a:bodyPr/>
          <a:lstStyle/>
          <a:p>
            <a:fld id="{29D81C1D-71AE-404E-8BFC-9F552A8A6EE1}" type="slidenum">
              <a:rPr lang="en-US" smtClean="0">
                <a:solidFill>
                  <a:schemeClr val="bg1"/>
                </a:solidFill>
              </a:rPr>
              <a:pPr/>
              <a:t>15</a:t>
            </a:fld>
            <a:endParaRPr lang="en-US" dirty="0">
              <a:solidFill>
                <a:schemeClr val="bg1"/>
              </a:solidFill>
            </a:endParaRPr>
          </a:p>
        </p:txBody>
      </p:sp>
      <p:cxnSp>
        <p:nvCxnSpPr>
          <p:cNvPr id="6" name="Straight Arrow Connector 5">
            <a:extLst>
              <a:ext uri="{FF2B5EF4-FFF2-40B4-BE49-F238E27FC236}">
                <a16:creationId xmlns:a16="http://schemas.microsoft.com/office/drawing/2014/main" id="{2C4279C2-5B6D-34F0-5C5B-DFDEF37F88F0}"/>
              </a:ext>
            </a:extLst>
          </p:cNvPr>
          <p:cNvCxnSpPr>
            <a:cxnSpLocks/>
          </p:cNvCxnSpPr>
          <p:nvPr/>
        </p:nvCxnSpPr>
        <p:spPr>
          <a:xfrm>
            <a:off x="3944718" y="1542994"/>
            <a:ext cx="3250204" cy="0"/>
          </a:xfrm>
          <a:prstGeom prst="straightConnector1">
            <a:avLst/>
          </a:prstGeom>
          <a:ln w="73025">
            <a:solidFill>
              <a:srgbClr val="18B7FB"/>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6433B76-7F34-F43A-5248-4B1C965D9297}"/>
              </a:ext>
            </a:extLst>
          </p:cNvPr>
          <p:cNvCxnSpPr>
            <a:cxnSpLocks/>
          </p:cNvCxnSpPr>
          <p:nvPr/>
        </p:nvCxnSpPr>
        <p:spPr>
          <a:xfrm>
            <a:off x="2683078" y="2949445"/>
            <a:ext cx="5515602" cy="1845689"/>
          </a:xfrm>
          <a:prstGeom prst="straightConnector1">
            <a:avLst/>
          </a:prstGeom>
          <a:ln w="73025">
            <a:solidFill>
              <a:srgbClr val="18B7FB"/>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CC31CC-BF60-89DA-B258-0D7A6E82C5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4267" y="5013978"/>
            <a:ext cx="5000902" cy="1711534"/>
          </a:xfrm>
          <a:prstGeom prst="rect">
            <a:avLst/>
          </a:prstGeom>
          <a:ln w="38100">
            <a:solidFill>
              <a:srgbClr val="4676C6"/>
            </a:solidFill>
          </a:ln>
        </p:spPr>
      </p:pic>
      <p:pic>
        <p:nvPicPr>
          <p:cNvPr id="10" name="Picture 9">
            <a:extLst>
              <a:ext uri="{FF2B5EF4-FFF2-40B4-BE49-F238E27FC236}">
                <a16:creationId xmlns:a16="http://schemas.microsoft.com/office/drawing/2014/main" id="{4E88E83C-DF04-A963-391C-47F7588B22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8680" y="4059077"/>
            <a:ext cx="2743200" cy="2642002"/>
          </a:xfrm>
          <a:prstGeom prst="rect">
            <a:avLst/>
          </a:prstGeom>
          <a:ln w="38100">
            <a:solidFill>
              <a:srgbClr val="4676C6"/>
            </a:solidFill>
          </a:ln>
        </p:spPr>
      </p:pic>
      <p:cxnSp>
        <p:nvCxnSpPr>
          <p:cNvPr id="11" name="Straight Arrow Connector 10">
            <a:extLst>
              <a:ext uri="{FF2B5EF4-FFF2-40B4-BE49-F238E27FC236}">
                <a16:creationId xmlns:a16="http://schemas.microsoft.com/office/drawing/2014/main" id="{B9B8BE9E-0994-95BC-C83D-F5E659E2BD49}"/>
              </a:ext>
            </a:extLst>
          </p:cNvPr>
          <p:cNvCxnSpPr>
            <a:cxnSpLocks/>
          </p:cNvCxnSpPr>
          <p:nvPr/>
        </p:nvCxnSpPr>
        <p:spPr>
          <a:xfrm>
            <a:off x="960187" y="3843680"/>
            <a:ext cx="647339" cy="1700593"/>
          </a:xfrm>
          <a:prstGeom prst="straightConnector1">
            <a:avLst/>
          </a:prstGeom>
          <a:ln w="73025">
            <a:solidFill>
              <a:srgbClr val="18B7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68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80958" y="304398"/>
            <a:ext cx="11622608"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Poll Everywhere </a:t>
            </a:r>
          </a:p>
        </p:txBody>
      </p:sp>
      <p:sp>
        <p:nvSpPr>
          <p:cNvPr id="5" name="Slide Number Placeholder 1">
            <a:extLst>
              <a:ext uri="{FF2B5EF4-FFF2-40B4-BE49-F238E27FC236}">
                <a16:creationId xmlns:a16="http://schemas.microsoft.com/office/drawing/2014/main" id="{A253FA1C-38D4-EECA-69F3-DC8481931CE1}"/>
              </a:ext>
            </a:extLst>
          </p:cNvPr>
          <p:cNvSpPr>
            <a:spLocks noGrp="1"/>
          </p:cNvSpPr>
          <p:nvPr>
            <p:ph type="sldNum" sz="quarter" idx="12"/>
          </p:nvPr>
        </p:nvSpPr>
        <p:spPr>
          <a:xfrm>
            <a:off x="298693" y="-83122"/>
            <a:ext cx="0" cy="0"/>
          </a:xfrm>
        </p:spPr>
        <p:txBody>
          <a:bodyPr/>
          <a:lstStyle/>
          <a:p>
            <a:fld id="{29D81C1D-71AE-404E-8BFC-9F552A8A6EE1}" type="slidenum">
              <a:rPr lang="en-US" smtClean="0">
                <a:solidFill>
                  <a:schemeClr val="bg1"/>
                </a:solidFill>
              </a:rPr>
              <a:pPr/>
              <a:t>16</a:t>
            </a:fld>
            <a:endParaRPr lang="en-US" dirty="0">
              <a:solidFill>
                <a:schemeClr val="bg1"/>
              </a:solidFill>
            </a:endParaRPr>
          </a:p>
        </p:txBody>
      </p:sp>
      <p:pic>
        <p:nvPicPr>
          <p:cNvPr id="13" name="Picture 12">
            <a:extLst>
              <a:ext uri="{FF2B5EF4-FFF2-40B4-BE49-F238E27FC236}">
                <a16:creationId xmlns:a16="http://schemas.microsoft.com/office/drawing/2014/main" id="{85488B11-ABF6-0327-4B40-DE5660E0DA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5400" y="304398"/>
            <a:ext cx="5600700" cy="5534463"/>
          </a:xfrm>
          <a:prstGeom prst="rect">
            <a:avLst/>
          </a:prstGeom>
          <a:ln w="63500">
            <a:solidFill>
              <a:srgbClr val="007ACC"/>
            </a:solidFill>
          </a:ln>
        </p:spPr>
      </p:pic>
      <p:sp>
        <p:nvSpPr>
          <p:cNvPr id="16" name="Text Placeholder 2">
            <a:extLst>
              <a:ext uri="{FF2B5EF4-FFF2-40B4-BE49-F238E27FC236}">
                <a16:creationId xmlns:a16="http://schemas.microsoft.com/office/drawing/2014/main" id="{7777BBB2-B3B1-5FD8-9665-C5DA79334DD7}"/>
              </a:ext>
            </a:extLst>
          </p:cNvPr>
          <p:cNvSpPr txBox="1">
            <a:spLocks/>
          </p:cNvSpPr>
          <p:nvPr/>
        </p:nvSpPr>
        <p:spPr>
          <a:xfrm>
            <a:off x="0" y="1191479"/>
            <a:ext cx="6883400" cy="4819356"/>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3600" dirty="0">
                <a:solidFill>
                  <a:schemeClr val="bg1"/>
                </a:solidFill>
                <a:latin typeface="+mn-lt"/>
              </a:rPr>
              <a:t>Free! Capped at 40 responses</a:t>
            </a:r>
          </a:p>
          <a:p>
            <a:pPr marL="285750" indent="-285750">
              <a:spcBef>
                <a:spcPts val="1800"/>
              </a:spcBef>
              <a:buFont typeface="Arial" panose="020B0604020202020204" pitchFamily="34" charset="0"/>
              <a:buChar char="•"/>
            </a:pPr>
            <a:r>
              <a:rPr lang="en-US" sz="3600" dirty="0">
                <a:solidFill>
                  <a:schemeClr val="bg1"/>
                </a:solidFill>
                <a:latin typeface="+mn-lt"/>
              </a:rPr>
              <a:t>Anonymous log in</a:t>
            </a:r>
          </a:p>
          <a:p>
            <a:pPr marL="285750" indent="-285750">
              <a:spcBef>
                <a:spcPts val="1800"/>
              </a:spcBef>
              <a:buFont typeface="Arial" panose="020B0604020202020204" pitchFamily="34" charset="0"/>
              <a:buChar char="•"/>
            </a:pPr>
            <a:r>
              <a:rPr lang="en-US" sz="3600" dirty="0">
                <a:solidFill>
                  <a:schemeClr val="bg1"/>
                </a:solidFill>
                <a:latin typeface="+mn-lt"/>
              </a:rPr>
              <a:t>Can set up </a:t>
            </a:r>
            <a:r>
              <a:rPr lang="en-US" sz="3600" dirty="0" err="1">
                <a:solidFill>
                  <a:schemeClr val="bg1"/>
                </a:solidFill>
                <a:latin typeface="+mn-lt"/>
              </a:rPr>
              <a:t>Qns</a:t>
            </a:r>
            <a:r>
              <a:rPr lang="en-US" sz="3600" dirty="0">
                <a:solidFill>
                  <a:schemeClr val="bg1"/>
                </a:solidFill>
                <a:latin typeface="+mn-lt"/>
              </a:rPr>
              <a:t> in advance</a:t>
            </a:r>
          </a:p>
          <a:p>
            <a:pPr marL="285750" indent="-285750">
              <a:spcBef>
                <a:spcPts val="1800"/>
              </a:spcBef>
              <a:buFont typeface="Arial" panose="020B0604020202020204" pitchFamily="34" charset="0"/>
              <a:buChar char="•"/>
            </a:pPr>
            <a:r>
              <a:rPr lang="en-US" sz="3600" dirty="0">
                <a:solidFill>
                  <a:schemeClr val="bg1"/>
                </a:solidFill>
                <a:latin typeface="+mn-lt"/>
              </a:rPr>
              <a:t>I only need/use one question for every worksheet problem:</a:t>
            </a:r>
            <a:br>
              <a:rPr lang="en-US" sz="3600" dirty="0">
                <a:solidFill>
                  <a:schemeClr val="bg1"/>
                </a:solidFill>
                <a:latin typeface="+mn-lt"/>
              </a:rPr>
            </a:br>
            <a:r>
              <a:rPr lang="en-US" sz="3600" b="1" dirty="0">
                <a:solidFill>
                  <a:schemeClr val="bg1"/>
                </a:solidFill>
                <a:latin typeface="+mn-lt"/>
              </a:rPr>
              <a:t>“What is the best answer?”</a:t>
            </a:r>
            <a:br>
              <a:rPr lang="en-US" sz="3600" b="1" dirty="0">
                <a:solidFill>
                  <a:schemeClr val="bg1"/>
                </a:solidFill>
                <a:latin typeface="+mn-lt"/>
              </a:rPr>
            </a:br>
            <a:r>
              <a:rPr lang="en-US" sz="3600" b="1" dirty="0">
                <a:solidFill>
                  <a:schemeClr val="bg1"/>
                </a:solidFill>
                <a:latin typeface="+mn-lt"/>
              </a:rPr>
              <a:t>              A/B/C/D/E</a:t>
            </a:r>
            <a:endParaRPr lang="en-US" b="1" dirty="0">
              <a:solidFill>
                <a:schemeClr val="bg1"/>
              </a:solidFill>
              <a:latin typeface="+mn-lt"/>
            </a:endParaRPr>
          </a:p>
        </p:txBody>
      </p:sp>
    </p:spTree>
    <p:extLst>
      <p:ext uri="{BB962C8B-B14F-4D97-AF65-F5344CB8AC3E}">
        <p14:creationId xmlns:p14="http://schemas.microsoft.com/office/powerpoint/2010/main" val="193385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488368" y="666522"/>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Making Videos: Selecting the Right Tool</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369479" y="279460"/>
            <a:ext cx="10154302" cy="387062"/>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Fast, free &amp; forever	</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324279" y="1393185"/>
            <a:ext cx="8038246" cy="4163026"/>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3600" dirty="0">
                <a:solidFill>
                  <a:schemeClr val="bg1"/>
                </a:solidFill>
                <a:latin typeface="+mn-lt"/>
              </a:rPr>
              <a:t>Free? Look for trial versions</a:t>
            </a:r>
          </a:p>
          <a:p>
            <a:pPr marL="285750" indent="-285750">
              <a:spcBef>
                <a:spcPts val="1800"/>
              </a:spcBef>
              <a:buFont typeface="Arial" panose="020B0604020202020204" pitchFamily="34" charset="0"/>
              <a:buChar char="•"/>
            </a:pPr>
            <a:r>
              <a:rPr lang="en-US" sz="3600" dirty="0">
                <a:solidFill>
                  <a:schemeClr val="bg1"/>
                </a:solidFill>
                <a:latin typeface="+mn-lt"/>
              </a:rPr>
              <a:t>Advice/training from Faculty Center? </a:t>
            </a:r>
          </a:p>
          <a:p>
            <a:pPr marL="285750" indent="-285750">
              <a:spcBef>
                <a:spcPts val="1800"/>
              </a:spcBef>
              <a:buFont typeface="Arial" panose="020B0604020202020204" pitchFamily="34" charset="0"/>
              <a:buChar char="•"/>
            </a:pPr>
            <a:r>
              <a:rPr lang="en-US" sz="3600" dirty="0">
                <a:solidFill>
                  <a:schemeClr val="bg1"/>
                </a:solidFill>
                <a:latin typeface="+mn-lt"/>
              </a:rPr>
              <a:t>Video can be downloaded/</a:t>
            </a:r>
            <a:br>
              <a:rPr lang="en-US" sz="3600" dirty="0">
                <a:solidFill>
                  <a:schemeClr val="bg1"/>
                </a:solidFill>
                <a:latin typeface="+mn-lt"/>
              </a:rPr>
            </a:br>
            <a:r>
              <a:rPr lang="en-US" sz="3600" dirty="0">
                <a:solidFill>
                  <a:schemeClr val="bg1"/>
                </a:solidFill>
                <a:latin typeface="+mn-lt"/>
              </a:rPr>
              <a:t>stored offline?</a:t>
            </a:r>
          </a:p>
          <a:p>
            <a:pPr marL="285750" indent="-285750">
              <a:spcBef>
                <a:spcPts val="1800"/>
              </a:spcBef>
              <a:buFont typeface="Arial" panose="020B0604020202020204" pitchFamily="34" charset="0"/>
              <a:buChar char="•"/>
            </a:pPr>
            <a:r>
              <a:rPr lang="en-US" sz="3600" dirty="0">
                <a:solidFill>
                  <a:schemeClr val="bg1"/>
                </a:solidFill>
                <a:latin typeface="+mn-lt"/>
              </a:rPr>
              <a:t>Product reputation?  Longevity?</a:t>
            </a:r>
            <a:endParaRPr lang="en-US" dirty="0">
              <a:solidFill>
                <a:schemeClr val="bg1"/>
              </a:solidFill>
              <a:latin typeface="+mn-lt"/>
            </a:endParaRPr>
          </a:p>
        </p:txBody>
      </p:sp>
      <p:pic>
        <p:nvPicPr>
          <p:cNvPr id="4" name="Picture 3">
            <a:extLst>
              <a:ext uri="{FF2B5EF4-FFF2-40B4-BE49-F238E27FC236}">
                <a16:creationId xmlns:a16="http://schemas.microsoft.com/office/drawing/2014/main" id="{5E06D23E-71DC-A22A-E3C8-0B91642A59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2109" y="2790084"/>
            <a:ext cx="4127501" cy="2894461"/>
          </a:xfrm>
          <a:prstGeom prst="rect">
            <a:avLst/>
          </a:prstGeom>
        </p:spPr>
      </p:pic>
      <p:sp>
        <p:nvSpPr>
          <p:cNvPr id="5" name="TextBox 4">
            <a:extLst>
              <a:ext uri="{FF2B5EF4-FFF2-40B4-BE49-F238E27FC236}">
                <a16:creationId xmlns:a16="http://schemas.microsoft.com/office/drawing/2014/main" id="{5A3ECEC5-9A72-0E2B-0D3F-204F564D6DA2}"/>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 from </a:t>
            </a:r>
            <a:r>
              <a:rPr lang="en-US" sz="1200" dirty="0">
                <a:solidFill>
                  <a:schemeClr val="bg1">
                    <a:lumMod val="85000"/>
                  </a:schemeClr>
                </a:solidFill>
                <a:hlinkClick r:id="rId3" tooltip="Main Page">
                  <a:extLst>
                    <a:ext uri="{A12FA001-AC4F-418D-AE19-62706E023703}">
                      <ahyp:hlinkClr xmlns:ahyp="http://schemas.microsoft.com/office/drawing/2018/hyperlinkcolor" val="tx"/>
                    </a:ext>
                  </a:extLst>
                </a:hlinkClick>
              </a:rPr>
              <a:t>Wikimedia Commons</a:t>
            </a:r>
            <a:r>
              <a:rPr lang="en-US" sz="1200" dirty="0">
                <a:solidFill>
                  <a:schemeClr val="bg1">
                    <a:lumMod val="85000"/>
                  </a:schemeClr>
                </a:solidFill>
              </a:rPr>
              <a:t> : </a:t>
            </a:r>
            <a:r>
              <a:rPr lang="en-US" sz="1200" b="1" dirty="0">
                <a:solidFill>
                  <a:schemeClr val="bg1">
                    <a:lumMod val="85000"/>
                  </a:schemeClr>
                </a:solidFill>
                <a:hlinkClick r:id="rId4">
                  <a:extLst>
                    <a:ext uri="{A12FA001-AC4F-418D-AE19-62706E023703}">
                      <ahyp:hlinkClr xmlns:ahyp="http://schemas.microsoft.com/office/drawing/2018/hyperlinkcolor" val="tx"/>
                    </a:ext>
                  </a:extLst>
                </a:hlinkClick>
              </a:rPr>
              <a:t>Hand tools</a:t>
            </a:r>
            <a:r>
              <a:rPr lang="nn-NO" sz="1200" dirty="0">
                <a:solidFill>
                  <a:schemeClr val="bg1">
                    <a:lumMod val="85000"/>
                  </a:schemeClr>
                </a:solidFill>
              </a:rPr>
              <a:t> by M338, Public </a:t>
            </a:r>
            <a:r>
              <a:rPr lang="nn-NO" sz="1200" dirty="0">
                <a:solidFill>
                  <a:schemeClr val="tx1">
                    <a:lumMod val="20000"/>
                    <a:lumOff val="80000"/>
                  </a:schemeClr>
                </a:solidFill>
              </a:rPr>
              <a:t>Domain</a:t>
            </a:r>
            <a:endParaRPr lang="en-US" sz="1200" dirty="0">
              <a:solidFill>
                <a:schemeClr val="tx1">
                  <a:lumMod val="20000"/>
                  <a:lumOff val="80000"/>
                </a:schemeClr>
              </a:solidFill>
            </a:endParaRPr>
          </a:p>
        </p:txBody>
      </p:sp>
    </p:spTree>
    <p:extLst>
      <p:ext uri="{BB962C8B-B14F-4D97-AF65-F5344CB8AC3E}">
        <p14:creationId xmlns:p14="http://schemas.microsoft.com/office/powerpoint/2010/main" val="227294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194236" y="512726"/>
            <a:ext cx="1108822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Planning a Video Project</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194236" y="158685"/>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Getting started and moving forward</a:t>
            </a:r>
          </a:p>
        </p:txBody>
      </p:sp>
      <p:sp>
        <p:nvSpPr>
          <p:cNvPr id="6" name="Text Placeholder 2">
            <a:extLst>
              <a:ext uri="{FF2B5EF4-FFF2-40B4-BE49-F238E27FC236}">
                <a16:creationId xmlns:a16="http://schemas.microsoft.com/office/drawing/2014/main" id="{734086B5-168E-4B07-9ADB-7E8E82289CFE}"/>
              </a:ext>
            </a:extLst>
          </p:cNvPr>
          <p:cNvSpPr txBox="1">
            <a:spLocks/>
          </p:cNvSpPr>
          <p:nvPr/>
        </p:nvSpPr>
        <p:spPr>
          <a:xfrm>
            <a:off x="194236" y="1172382"/>
            <a:ext cx="9372401" cy="4287093"/>
          </a:xfrm>
          <a:prstGeom prst="rect">
            <a:avLst/>
          </a:prstGeom>
        </p:spPr>
        <p:txBody>
          <a:bodyPr wrap="square" lIns="182880" rIns="182880" anchor="t" anchorCtr="0">
            <a:no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7338" indent="-284163">
              <a:spcBef>
                <a:spcPts val="0"/>
              </a:spcBef>
              <a:buFont typeface="Arial" panose="020B0604020202020204" pitchFamily="34" charset="0"/>
              <a:buChar char="•"/>
            </a:pPr>
            <a:r>
              <a:rPr lang="en-US" sz="3200" dirty="0">
                <a:solidFill>
                  <a:schemeClr val="bg1"/>
                </a:solidFill>
                <a:latin typeface="+mn-lt"/>
              </a:rPr>
              <a:t>Identify the learning objectives</a:t>
            </a:r>
            <a:br>
              <a:rPr lang="en-US" sz="3200" dirty="0">
                <a:solidFill>
                  <a:schemeClr val="bg1"/>
                </a:solidFill>
                <a:latin typeface="+mn-lt"/>
              </a:rPr>
            </a:br>
            <a:r>
              <a:rPr lang="en-US" sz="3200" dirty="0">
                <a:solidFill>
                  <a:schemeClr val="bg1"/>
                </a:solidFill>
                <a:latin typeface="+mn-lt"/>
              </a:rPr>
              <a:t>“</a:t>
            </a:r>
            <a:r>
              <a:rPr lang="en-US" sz="2800" i="1" dirty="0">
                <a:solidFill>
                  <a:schemeClr val="bg1"/>
                </a:solidFill>
                <a:latin typeface="+mn-lt"/>
              </a:rPr>
              <a:t>After watching this video, the student  will be able to</a:t>
            </a:r>
            <a:r>
              <a:rPr lang="en-US" sz="3200" dirty="0">
                <a:solidFill>
                  <a:schemeClr val="bg1"/>
                </a:solidFill>
                <a:latin typeface="+mn-lt"/>
              </a:rPr>
              <a:t>…”</a:t>
            </a:r>
          </a:p>
          <a:p>
            <a:pPr marL="287338" indent="-284163">
              <a:spcBef>
                <a:spcPts val="0"/>
              </a:spcBef>
              <a:buFont typeface="Arial" panose="020B0604020202020204" pitchFamily="34" charset="0"/>
              <a:buChar char="•"/>
            </a:pPr>
            <a:endParaRPr lang="en-US" sz="1400" dirty="0">
              <a:solidFill>
                <a:schemeClr val="bg1"/>
              </a:solidFill>
              <a:latin typeface="+mn-lt"/>
            </a:endParaRPr>
          </a:p>
          <a:p>
            <a:pPr marL="287338" indent="-284163">
              <a:spcBef>
                <a:spcPts val="0"/>
              </a:spcBef>
              <a:buFont typeface="Arial" panose="020B0604020202020204" pitchFamily="34" charset="0"/>
              <a:buChar char="•"/>
            </a:pPr>
            <a:r>
              <a:rPr lang="en-US" sz="3200" dirty="0">
                <a:solidFill>
                  <a:schemeClr val="bg1"/>
                </a:solidFill>
                <a:latin typeface="+mn-lt"/>
              </a:rPr>
              <a:t>Create a storyboard/outline (script?)</a:t>
            </a:r>
          </a:p>
          <a:p>
            <a:pPr marL="287338" indent="-284163">
              <a:spcBef>
                <a:spcPts val="0"/>
              </a:spcBef>
              <a:buFont typeface="Arial" panose="020B0604020202020204" pitchFamily="34" charset="0"/>
              <a:buChar char="•"/>
            </a:pPr>
            <a:endParaRPr lang="en-US" sz="1400" dirty="0">
              <a:solidFill>
                <a:schemeClr val="bg1"/>
              </a:solidFill>
              <a:latin typeface="+mn-lt"/>
            </a:endParaRPr>
          </a:p>
          <a:p>
            <a:pPr marL="287338" indent="-284163">
              <a:spcBef>
                <a:spcPts val="0"/>
              </a:spcBef>
              <a:buFont typeface="Arial" panose="020B0604020202020204" pitchFamily="34" charset="0"/>
              <a:buChar char="•"/>
            </a:pPr>
            <a:r>
              <a:rPr lang="en-US" sz="3200" dirty="0">
                <a:solidFill>
                  <a:schemeClr val="bg1"/>
                </a:solidFill>
                <a:latin typeface="+mn-lt"/>
              </a:rPr>
              <a:t>Maximum length = 6 minutes!</a:t>
            </a:r>
          </a:p>
          <a:p>
            <a:pPr marL="287338" indent="-284163">
              <a:spcBef>
                <a:spcPts val="0"/>
              </a:spcBef>
              <a:buFont typeface="Arial" panose="020B0604020202020204" pitchFamily="34" charset="0"/>
              <a:buChar char="•"/>
            </a:pPr>
            <a:endParaRPr lang="en-US" sz="1400" dirty="0">
              <a:solidFill>
                <a:schemeClr val="bg1"/>
              </a:solidFill>
              <a:latin typeface="+mn-lt"/>
            </a:endParaRPr>
          </a:p>
          <a:p>
            <a:pPr marL="287338" indent="-284163">
              <a:spcBef>
                <a:spcPts val="0"/>
              </a:spcBef>
              <a:buFont typeface="Arial" panose="020B0604020202020204" pitchFamily="34" charset="0"/>
              <a:buChar char="•"/>
            </a:pPr>
            <a:r>
              <a:rPr lang="en-US" sz="3200" dirty="0">
                <a:solidFill>
                  <a:schemeClr val="bg1"/>
                </a:solidFill>
                <a:latin typeface="+mn-lt"/>
              </a:rPr>
              <a:t>Get IRB approval (</a:t>
            </a:r>
            <a:r>
              <a:rPr lang="en-US" sz="3200" dirty="0" err="1">
                <a:solidFill>
                  <a:schemeClr val="bg1"/>
                </a:solidFill>
                <a:latin typeface="+mn-lt"/>
              </a:rPr>
              <a:t>SoTL</a:t>
            </a:r>
            <a:r>
              <a:rPr lang="en-US" sz="3200" dirty="0">
                <a:solidFill>
                  <a:schemeClr val="bg1"/>
                </a:solidFill>
                <a:latin typeface="+mn-lt"/>
              </a:rPr>
              <a:t>)</a:t>
            </a:r>
          </a:p>
          <a:p>
            <a:pPr marL="287338" indent="-284163">
              <a:spcBef>
                <a:spcPts val="0"/>
              </a:spcBef>
              <a:buFont typeface="Arial" panose="020B0604020202020204" pitchFamily="34" charset="0"/>
              <a:buChar char="•"/>
            </a:pPr>
            <a:endParaRPr lang="en-US" sz="1400" dirty="0">
              <a:solidFill>
                <a:schemeClr val="bg1"/>
              </a:solidFill>
              <a:latin typeface="+mn-lt"/>
            </a:endParaRPr>
          </a:p>
          <a:p>
            <a:pPr marL="287338" indent="-284163">
              <a:spcBef>
                <a:spcPts val="0"/>
              </a:spcBef>
              <a:buFont typeface="Arial" panose="020B0604020202020204" pitchFamily="34" charset="0"/>
              <a:buChar char="•"/>
            </a:pPr>
            <a:r>
              <a:rPr lang="en-US" sz="3200" dirty="0">
                <a:solidFill>
                  <a:schemeClr val="bg1"/>
                </a:solidFill>
                <a:latin typeface="+mn-lt"/>
              </a:rPr>
              <a:t>Gather materials, support</a:t>
            </a:r>
          </a:p>
          <a:p>
            <a:pPr marL="287338" indent="-284163">
              <a:spcBef>
                <a:spcPts val="0"/>
              </a:spcBef>
              <a:buFont typeface="Arial" panose="020B0604020202020204" pitchFamily="34" charset="0"/>
              <a:buChar char="•"/>
            </a:pPr>
            <a:endParaRPr lang="en-US" sz="1400" dirty="0">
              <a:solidFill>
                <a:schemeClr val="bg1"/>
              </a:solidFill>
              <a:latin typeface="+mn-lt"/>
            </a:endParaRPr>
          </a:p>
          <a:p>
            <a:pPr marL="287338" indent="-284163">
              <a:spcBef>
                <a:spcPts val="0"/>
              </a:spcBef>
              <a:buFont typeface="Arial" panose="020B0604020202020204" pitchFamily="34" charset="0"/>
              <a:buChar char="•"/>
            </a:pPr>
            <a:r>
              <a:rPr lang="en-US" sz="3200" dirty="0">
                <a:solidFill>
                  <a:schemeClr val="bg1"/>
                </a:solidFill>
                <a:latin typeface="+mn-lt"/>
              </a:rPr>
              <a:t>Record beta version, gather feedback</a:t>
            </a:r>
          </a:p>
        </p:txBody>
      </p:sp>
      <p:pic>
        <p:nvPicPr>
          <p:cNvPr id="4" name="Picture 3">
            <a:extLst>
              <a:ext uri="{FF2B5EF4-FFF2-40B4-BE49-F238E27FC236}">
                <a16:creationId xmlns:a16="http://schemas.microsoft.com/office/drawing/2014/main" id="{084C7461-ED01-7232-F7D4-C92084002061}"/>
              </a:ext>
            </a:extLst>
          </p:cNvPr>
          <p:cNvPicPr>
            <a:picLocks noChangeAspect="1"/>
          </p:cNvPicPr>
          <p:nvPr/>
        </p:nvPicPr>
        <p:blipFill>
          <a:blip r:embed="rId2"/>
          <a:stretch>
            <a:fillRect/>
          </a:stretch>
        </p:blipFill>
        <p:spPr>
          <a:xfrm>
            <a:off x="7500363" y="2418670"/>
            <a:ext cx="4132548" cy="2941401"/>
          </a:xfrm>
          <a:prstGeom prst="rect">
            <a:avLst/>
          </a:prstGeom>
        </p:spPr>
      </p:pic>
      <p:sp>
        <p:nvSpPr>
          <p:cNvPr id="5" name="TextBox 4">
            <a:extLst>
              <a:ext uri="{FF2B5EF4-FFF2-40B4-BE49-F238E27FC236}">
                <a16:creationId xmlns:a16="http://schemas.microsoft.com/office/drawing/2014/main" id="{BDCB94EA-BD1A-A12D-A135-17B0E9308A7C}"/>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Images from </a:t>
            </a:r>
            <a:r>
              <a:rPr lang="en-US" sz="1200" dirty="0">
                <a:solidFill>
                  <a:schemeClr val="tx1">
                    <a:lumMod val="20000"/>
                    <a:lumOff val="80000"/>
                  </a:schemeClr>
                </a:solidFill>
                <a:hlinkClick r:id="rId3" tooltip="Main Page">
                  <a:extLst>
                    <a:ext uri="{A12FA001-AC4F-418D-AE19-62706E023703}">
                      <ahyp:hlinkClr xmlns:ahyp="http://schemas.microsoft.com/office/drawing/2018/hyperlinkcolor" val="tx"/>
                    </a:ext>
                  </a:extLst>
                </a:hlinkClick>
              </a:rPr>
              <a:t>Wikimedia </a:t>
            </a:r>
            <a:r>
              <a:rPr lang="en-US" sz="1200" dirty="0">
                <a:solidFill>
                  <a:schemeClr val="bg1">
                    <a:lumMod val="75000"/>
                  </a:schemeClr>
                </a:solidFill>
                <a:hlinkClick r:id="rId3" tooltip="Main Page">
                  <a:extLst>
                    <a:ext uri="{A12FA001-AC4F-418D-AE19-62706E023703}">
                      <ahyp:hlinkClr xmlns:ahyp="http://schemas.microsoft.com/office/drawing/2018/hyperlinkcolor" val="tx"/>
                    </a:ext>
                  </a:extLst>
                </a:hlinkClick>
              </a:rPr>
              <a:t>Commons</a:t>
            </a:r>
            <a:r>
              <a:rPr lang="en-US" sz="1200" dirty="0">
                <a:solidFill>
                  <a:schemeClr val="bg1">
                    <a:lumMod val="75000"/>
                  </a:schemeClr>
                </a:solidFill>
              </a:rPr>
              <a:t> : </a:t>
            </a:r>
            <a:r>
              <a:rPr lang="nn-NO" sz="1200" b="1" dirty="0">
                <a:solidFill>
                  <a:schemeClr val="bg1">
                    <a:lumMod val="75000"/>
                  </a:schemeClr>
                </a:solidFill>
                <a:hlinkClick r:id="rId4">
                  <a:extLst>
                    <a:ext uri="{A12FA001-AC4F-418D-AE19-62706E023703}">
                      <ahyp:hlinkClr xmlns:ahyp="http://schemas.microsoft.com/office/drawing/2018/hyperlinkcolor" val="tx"/>
                    </a:ext>
                  </a:extLst>
                </a:hlinkClick>
              </a:rPr>
              <a:t>Post_its_of_patterns</a:t>
            </a:r>
            <a:r>
              <a:rPr lang="nn-NO" sz="1200" dirty="0">
                <a:solidFill>
                  <a:schemeClr val="bg1">
                    <a:lumMod val="75000"/>
                  </a:schemeClr>
                </a:solidFill>
              </a:rPr>
              <a:t> by </a:t>
            </a:r>
            <a:r>
              <a:rPr lang="en-US" sz="1200" dirty="0">
                <a:solidFill>
                  <a:schemeClr val="bg1">
                    <a:lumMod val="75000"/>
                  </a:schemeClr>
                </a:solidFill>
                <a:hlinkClick r:id="rId5" tooltip="User:ARipstra (WMF)">
                  <a:extLst>
                    <a:ext uri="{A12FA001-AC4F-418D-AE19-62706E023703}">
                      <ahyp:hlinkClr xmlns:ahyp="http://schemas.microsoft.com/office/drawing/2018/hyperlinkcolor" val="tx"/>
                    </a:ext>
                  </a:extLst>
                </a:hlinkClick>
              </a:rPr>
              <a:t>Wikimedia Foundation</a:t>
            </a:r>
            <a:r>
              <a:rPr lang="en-US" sz="1200" dirty="0">
                <a:solidFill>
                  <a:schemeClr val="bg1">
                    <a:lumMod val="75000"/>
                  </a:schemeClr>
                </a:solidFill>
              </a:rPr>
              <a:t> </a:t>
            </a:r>
            <a:r>
              <a:rPr lang="en-US" sz="1200" dirty="0">
                <a:solidFill>
                  <a:schemeClr val="tx1">
                    <a:lumMod val="20000"/>
                    <a:lumOff val="80000"/>
                  </a:schemeClr>
                </a:solidFill>
                <a:hlinkClick r:id="rId6">
                  <a:extLst>
                    <a:ext uri="{A12FA001-AC4F-418D-AE19-62706E023703}">
                      <ahyp:hlinkClr xmlns:ahyp="http://schemas.microsoft.com/office/drawing/2018/hyperlinkcolor" val="tx"/>
                    </a:ext>
                  </a:extLst>
                </a:hlinkClick>
              </a:rPr>
              <a:t>CC-BY-SA 4.0</a:t>
            </a:r>
            <a:endParaRPr lang="en-US" sz="1200" dirty="0">
              <a:solidFill>
                <a:schemeClr val="bg1">
                  <a:lumMod val="75000"/>
                </a:schemeClr>
              </a:solidFill>
            </a:endParaRPr>
          </a:p>
        </p:txBody>
      </p:sp>
    </p:spTree>
    <p:extLst>
      <p:ext uri="{BB962C8B-B14F-4D97-AF65-F5344CB8AC3E}">
        <p14:creationId xmlns:p14="http://schemas.microsoft.com/office/powerpoint/2010/main" val="201186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27698" y="376637"/>
            <a:ext cx="11897602"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Maximizing Your Video’s Impact</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0" y="70888"/>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Same Bat Time, Same Bat Channel</a:t>
            </a:r>
          </a:p>
        </p:txBody>
      </p:sp>
      <p:sp>
        <p:nvSpPr>
          <p:cNvPr id="7" name="Content Placeholder 2">
            <a:extLst>
              <a:ext uri="{FF2B5EF4-FFF2-40B4-BE49-F238E27FC236}">
                <a16:creationId xmlns:a16="http://schemas.microsoft.com/office/drawing/2014/main" id="{3B24A43A-4762-45BC-BDAB-B77BEF2B4737}"/>
              </a:ext>
            </a:extLst>
          </p:cNvPr>
          <p:cNvSpPr txBox="1">
            <a:spLocks/>
          </p:cNvSpPr>
          <p:nvPr/>
        </p:nvSpPr>
        <p:spPr>
          <a:xfrm>
            <a:off x="-27699" y="924507"/>
            <a:ext cx="11533783" cy="4705819"/>
          </a:xfrm>
          <a:prstGeom prst="rect">
            <a:avLst/>
          </a:prstGeom>
        </p:spPr>
        <p:txBody>
          <a:bodyPr wrap="square" lIns="182880" rIns="182880" anchor="t" anchorCtr="0">
            <a:no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lgn="l">
              <a:lnSpc>
                <a:spcPct val="100000"/>
              </a:lnSpc>
              <a:spcBef>
                <a:spcPts val="0"/>
              </a:spcBef>
              <a:spcAft>
                <a:spcPts val="600"/>
              </a:spcAft>
            </a:pPr>
            <a:r>
              <a:rPr lang="en-US" sz="3200" dirty="0">
                <a:solidFill>
                  <a:schemeClr val="bg1"/>
                </a:solidFill>
              </a:rPr>
              <a:t>Make a YouTube channel!</a:t>
            </a:r>
          </a:p>
          <a:p>
            <a:pPr marL="6350" lvl="1" algn="l">
              <a:lnSpc>
                <a:spcPct val="100000"/>
              </a:lnSpc>
              <a:spcBef>
                <a:spcPts val="0"/>
              </a:spcBef>
              <a:spcAft>
                <a:spcPts val="600"/>
              </a:spcAft>
            </a:pPr>
            <a:r>
              <a:rPr lang="en-US" sz="3200" b="1" dirty="0" err="1">
                <a:solidFill>
                  <a:schemeClr val="bg1"/>
                </a:solidFill>
              </a:rPr>
              <a:t>ChemistryConnected</a:t>
            </a:r>
            <a:br>
              <a:rPr lang="en-US" sz="3200" b="1" dirty="0">
                <a:solidFill>
                  <a:schemeClr val="bg1"/>
                </a:solidFill>
              </a:rPr>
            </a:br>
            <a:r>
              <a:rPr lang="en-US" sz="2800" b="1" dirty="0">
                <a:solidFill>
                  <a:schemeClr val="bg1"/>
                </a:solidFill>
              </a:rPr>
              <a:t> </a:t>
            </a:r>
            <a:endParaRPr lang="en-US" sz="1400" b="1" dirty="0">
              <a:solidFill>
                <a:schemeClr val="bg1"/>
              </a:solidFill>
            </a:endParaRPr>
          </a:p>
          <a:p>
            <a:pPr marL="292100" lvl="1" indent="-171450" algn="l">
              <a:lnSpc>
                <a:spcPct val="100000"/>
              </a:lnSpc>
              <a:spcBef>
                <a:spcPts val="0"/>
              </a:spcBef>
              <a:spcAft>
                <a:spcPts val="600"/>
              </a:spcAft>
              <a:buFont typeface="Arial"/>
              <a:buChar char="•"/>
            </a:pPr>
            <a:r>
              <a:rPr lang="en-US" sz="3200" dirty="0">
                <a:solidFill>
                  <a:schemeClr val="bg1"/>
                </a:solidFill>
              </a:rPr>
              <a:t> created in 2012</a:t>
            </a:r>
          </a:p>
          <a:p>
            <a:pPr marL="292100" lvl="1" indent="-171450" algn="l">
              <a:lnSpc>
                <a:spcPct val="100000"/>
              </a:lnSpc>
              <a:spcBef>
                <a:spcPts val="0"/>
              </a:spcBef>
              <a:spcAft>
                <a:spcPts val="600"/>
              </a:spcAft>
              <a:buFont typeface="Arial"/>
              <a:buChar char="•"/>
            </a:pPr>
            <a:r>
              <a:rPr lang="en-US" sz="3200" dirty="0">
                <a:solidFill>
                  <a:schemeClr val="bg1"/>
                </a:solidFill>
              </a:rPr>
              <a:t> nearly 1.2 million views</a:t>
            </a:r>
          </a:p>
          <a:p>
            <a:pPr marL="292100" lvl="1" indent="-171450" algn="l">
              <a:lnSpc>
                <a:spcPct val="100000"/>
              </a:lnSpc>
              <a:spcBef>
                <a:spcPts val="0"/>
              </a:spcBef>
              <a:spcAft>
                <a:spcPts val="600"/>
              </a:spcAft>
              <a:buFont typeface="Arial"/>
              <a:buChar char="•"/>
            </a:pPr>
            <a:r>
              <a:rPr lang="en-US" sz="3200" dirty="0">
                <a:solidFill>
                  <a:schemeClr val="bg1"/>
                </a:solidFill>
              </a:rPr>
              <a:t> over 3,500 subscribers</a:t>
            </a:r>
          </a:p>
          <a:p>
            <a:pPr lvl="2" algn="l">
              <a:lnSpc>
                <a:spcPct val="100000"/>
              </a:lnSpc>
              <a:spcBef>
                <a:spcPts val="0"/>
              </a:spcBef>
              <a:buFont typeface="Arial"/>
              <a:buChar char="•"/>
            </a:pPr>
            <a:r>
              <a:rPr lang="en-US" sz="3200" dirty="0">
                <a:solidFill>
                  <a:schemeClr val="bg1"/>
                </a:solidFill>
              </a:rPr>
              <a:t> </a:t>
            </a:r>
            <a:r>
              <a:rPr lang="en-US" sz="2800" dirty="0">
                <a:solidFill>
                  <a:schemeClr val="bg1"/>
                </a:solidFill>
              </a:rPr>
              <a:t>Pre-lab tutorials, solved problems, o-chem lectures,</a:t>
            </a:r>
            <a:br>
              <a:rPr lang="en-US" sz="2800" dirty="0">
                <a:solidFill>
                  <a:schemeClr val="bg1"/>
                </a:solidFill>
              </a:rPr>
            </a:br>
            <a:r>
              <a:rPr lang="en-US" sz="2800" dirty="0">
                <a:solidFill>
                  <a:schemeClr val="bg1"/>
                </a:solidFill>
              </a:rPr>
              <a:t>   demos of hands-on elementary school science activities</a:t>
            </a:r>
          </a:p>
          <a:p>
            <a:pPr lvl="2" algn="l">
              <a:lnSpc>
                <a:spcPct val="100000"/>
              </a:lnSpc>
              <a:spcBef>
                <a:spcPts val="0"/>
              </a:spcBef>
              <a:buFont typeface="Arial"/>
              <a:buChar char="•"/>
            </a:pPr>
            <a:r>
              <a:rPr lang="en-US" sz="2800" dirty="0">
                <a:solidFill>
                  <a:schemeClr val="bg1"/>
                </a:solidFill>
              </a:rPr>
              <a:t> 50% of the views have come from outside the U.S.  </a:t>
            </a:r>
            <a:br>
              <a:rPr lang="en-US" sz="2800" dirty="0">
                <a:solidFill>
                  <a:schemeClr val="bg1"/>
                </a:solidFill>
              </a:rPr>
            </a:br>
            <a:r>
              <a:rPr lang="en-US" sz="2800" dirty="0">
                <a:solidFill>
                  <a:schemeClr val="bg1"/>
                </a:solidFill>
              </a:rPr>
              <a:t>   (200 different countries) </a:t>
            </a:r>
          </a:p>
        </p:txBody>
      </p:sp>
      <p:pic>
        <p:nvPicPr>
          <p:cNvPr id="3" name="Picture 2">
            <a:extLst>
              <a:ext uri="{FF2B5EF4-FFF2-40B4-BE49-F238E27FC236}">
                <a16:creationId xmlns:a16="http://schemas.microsoft.com/office/drawing/2014/main" id="{453AF003-6C49-D251-F493-DD26534CC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9588" y="1029442"/>
            <a:ext cx="4928712" cy="3169749"/>
          </a:xfrm>
          <a:prstGeom prst="rect">
            <a:avLst/>
          </a:prstGeom>
        </p:spPr>
      </p:pic>
      <p:sp>
        <p:nvSpPr>
          <p:cNvPr id="5" name="TextBox 4">
            <a:extLst>
              <a:ext uri="{FF2B5EF4-FFF2-40B4-BE49-F238E27FC236}">
                <a16:creationId xmlns:a16="http://schemas.microsoft.com/office/drawing/2014/main" id="{93B732F8-7C38-407C-0B3D-D894A82BCCA1}"/>
              </a:ext>
            </a:extLst>
          </p:cNvPr>
          <p:cNvSpPr txBox="1"/>
          <p:nvPr/>
        </p:nvSpPr>
        <p:spPr>
          <a:xfrm>
            <a:off x="792543" y="6260608"/>
            <a:ext cx="9893300" cy="523220"/>
          </a:xfrm>
          <a:prstGeom prst="rect">
            <a:avLst/>
          </a:prstGeom>
          <a:noFill/>
        </p:spPr>
        <p:txBody>
          <a:bodyPr wrap="square">
            <a:spAutoFit/>
          </a:bodyPr>
          <a:lstStyle/>
          <a:p>
            <a:pPr lvl="2" algn="l">
              <a:lnSpc>
                <a:spcPct val="100000"/>
              </a:lnSpc>
              <a:spcBef>
                <a:spcPts val="1200"/>
              </a:spcBef>
            </a:pPr>
            <a:r>
              <a:rPr lang="en-US" sz="2800" dirty="0">
                <a:solidFill>
                  <a:schemeClr val="tx1">
                    <a:lumMod val="50000"/>
                  </a:schemeClr>
                </a:solidFill>
                <a:hlinkClick r:id="rId4">
                  <a:extLst>
                    <a:ext uri="{A12FA001-AC4F-418D-AE19-62706E023703}">
                      <ahyp:hlinkClr xmlns:ahyp="http://schemas.microsoft.com/office/drawing/2018/hyperlinkcolor" val="tx"/>
                    </a:ext>
                  </a:extLst>
                </a:hlinkClick>
              </a:rPr>
              <a:t>http://www.youtube.com/user/ChemistryConnected</a:t>
            </a:r>
            <a:endParaRPr lang="en-US" sz="2800" dirty="0">
              <a:solidFill>
                <a:schemeClr val="tx1">
                  <a:lumMod val="50000"/>
                </a:schemeClr>
              </a:solidFill>
            </a:endParaRPr>
          </a:p>
        </p:txBody>
      </p:sp>
      <p:pic>
        <p:nvPicPr>
          <p:cNvPr id="10" name="Picture 9">
            <a:extLst>
              <a:ext uri="{FF2B5EF4-FFF2-40B4-BE49-F238E27FC236}">
                <a16:creationId xmlns:a16="http://schemas.microsoft.com/office/drawing/2014/main" id="{B8ED9D9C-78E1-FA10-2524-305412F08A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82442" y="363742"/>
            <a:ext cx="3187701" cy="2377173"/>
          </a:xfrm>
          <a:prstGeom prst="rect">
            <a:avLst/>
          </a:prstGeom>
        </p:spPr>
      </p:pic>
    </p:spTree>
    <p:extLst>
      <p:ext uri="{BB962C8B-B14F-4D97-AF65-F5344CB8AC3E}">
        <p14:creationId xmlns:p14="http://schemas.microsoft.com/office/powerpoint/2010/main" val="267582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316D-320F-D1CC-8B15-1AC7526FCF82}"/>
              </a:ext>
            </a:extLst>
          </p:cNvPr>
          <p:cNvSpPr>
            <a:spLocks noGrp="1"/>
          </p:cNvSpPr>
          <p:nvPr>
            <p:ph type="title"/>
          </p:nvPr>
        </p:nvSpPr>
        <p:spPr/>
        <p:txBody>
          <a:bodyPr>
            <a:normAutofit/>
          </a:bodyPr>
          <a:lstStyle/>
          <a:p>
            <a:r>
              <a:rPr lang="en-CA" sz="4000" dirty="0">
                <a:latin typeface="Open Sans ExtraBold" panose="020B0906030804020204" pitchFamily="34" charset="0"/>
                <a:ea typeface="Open Sans ExtraBold" panose="020B0906030804020204" pitchFamily="34" charset="0"/>
                <a:cs typeface="Open Sans ExtraBold" panose="020B0906030804020204" pitchFamily="34" charset="0"/>
              </a:rPr>
              <a:t>Our speaker</a:t>
            </a:r>
          </a:p>
        </p:txBody>
      </p:sp>
      <p:sp>
        <p:nvSpPr>
          <p:cNvPr id="4" name="Text Placeholder 3">
            <a:extLst>
              <a:ext uri="{FF2B5EF4-FFF2-40B4-BE49-F238E27FC236}">
                <a16:creationId xmlns:a16="http://schemas.microsoft.com/office/drawing/2014/main" id="{1D0E300A-2AF5-C5AB-8A78-A3A356B13968}"/>
              </a:ext>
            </a:extLst>
          </p:cNvPr>
          <p:cNvSpPr>
            <a:spLocks noGrp="1"/>
          </p:cNvSpPr>
          <p:nvPr>
            <p:ph type="body" idx="1"/>
          </p:nvPr>
        </p:nvSpPr>
        <p:spPr>
          <a:xfrm>
            <a:off x="215900" y="4434424"/>
            <a:ext cx="4076700" cy="413188"/>
          </a:xfrm>
        </p:spPr>
        <p:txBody>
          <a:bodyPr>
            <a:noAutofit/>
          </a:bodyPr>
          <a:lstStyle/>
          <a:p>
            <a:r>
              <a:rPr lang="en-CA" sz="3200" dirty="0">
                <a:latin typeface="Open Sans" panose="020B0606030504020204" pitchFamily="34" charset="0"/>
                <a:ea typeface="Open Sans" panose="020B0606030504020204" pitchFamily="34" charset="0"/>
                <a:cs typeface="Open Sans" panose="020B0606030504020204" pitchFamily="34" charset="0"/>
              </a:rPr>
              <a:t>Laurie Starkey</a:t>
            </a:r>
          </a:p>
        </p:txBody>
      </p:sp>
      <p:sp>
        <p:nvSpPr>
          <p:cNvPr id="5" name="Text Placeholder 4">
            <a:extLst>
              <a:ext uri="{FF2B5EF4-FFF2-40B4-BE49-F238E27FC236}">
                <a16:creationId xmlns:a16="http://schemas.microsoft.com/office/drawing/2014/main" id="{4FCFAC9C-4FBF-E066-355D-3EC6FF03D2E9}"/>
              </a:ext>
            </a:extLst>
          </p:cNvPr>
          <p:cNvSpPr>
            <a:spLocks noGrp="1"/>
          </p:cNvSpPr>
          <p:nvPr>
            <p:ph type="body" idx="3"/>
          </p:nvPr>
        </p:nvSpPr>
        <p:spPr>
          <a:xfrm>
            <a:off x="0" y="4904050"/>
            <a:ext cx="4495800" cy="1242749"/>
          </a:xfrm>
        </p:spPr>
        <p:txBody>
          <a:bodyPr>
            <a:normAutofit/>
          </a:bodyPr>
          <a:lstStyle/>
          <a:p>
            <a:pPr>
              <a:lnSpc>
                <a:spcPct val="110000"/>
              </a:lnSpc>
              <a:spcBef>
                <a:spcPts val="600"/>
              </a:spcBef>
            </a:pPr>
            <a:r>
              <a:rPr lang="en-CA" sz="2400" dirty="0">
                <a:latin typeface="Open Sans" panose="020B0606030504020204" pitchFamily="34" charset="0"/>
                <a:ea typeface="Open Sans" panose="020B0606030504020204" pitchFamily="34" charset="0"/>
                <a:cs typeface="Open Sans" panose="020B0606030504020204" pitchFamily="34" charset="0"/>
              </a:rPr>
              <a:t>Cal Poly Pomona</a:t>
            </a:r>
          </a:p>
          <a:p>
            <a:pPr>
              <a:lnSpc>
                <a:spcPct val="110000"/>
              </a:lnSpc>
              <a:spcBef>
                <a:spcPts val="600"/>
              </a:spcBef>
            </a:pPr>
            <a:r>
              <a:rPr lang="de-DE" sz="2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lsstarkey@cpp.edu</a:t>
            </a:r>
            <a:endParaRPr lang="en-CA"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A3F6210C-A71B-02A2-BBA9-94102C583C71}"/>
              </a:ext>
            </a:extLst>
          </p:cNvPr>
          <p:cNvSpPr>
            <a:spLocks noGrp="1"/>
          </p:cNvSpPr>
          <p:nvPr>
            <p:ph type="body" idx="5"/>
          </p:nvPr>
        </p:nvSpPr>
        <p:spPr/>
        <p:txBody>
          <a:bodyPr/>
          <a:lstStyle/>
          <a:p>
            <a:endParaRPr lang="en-CA"/>
          </a:p>
        </p:txBody>
      </p:sp>
      <p:pic>
        <p:nvPicPr>
          <p:cNvPr id="8" name="Picture Placeholder 21">
            <a:extLst>
              <a:ext uri="{FF2B5EF4-FFF2-40B4-BE49-F238E27FC236}">
                <a16:creationId xmlns:a16="http://schemas.microsoft.com/office/drawing/2014/main" id="{DF16DC12-2F4F-5FF4-9711-63E250508FB7}"/>
              </a:ext>
            </a:extLst>
          </p:cNvPr>
          <p:cNvPicPr>
            <a:picLocks noGrp="1" noChangeAspect="1"/>
          </p:cNvPicPr>
          <p:nvPr>
            <p:ph type="pic" idx="2"/>
          </p:nvPr>
        </p:nvPicPr>
        <p:blipFill>
          <a:blip r:embed="rId4" cstate="email">
            <a:extLst>
              <a:ext uri="{28A0092B-C50C-407E-A947-70E740481C1C}">
                <a14:useLocalDpi xmlns:a14="http://schemas.microsoft.com/office/drawing/2010/main"/>
              </a:ext>
            </a:extLst>
          </a:blip>
          <a:srcRect/>
          <a:stretch/>
        </p:blipFill>
        <p:spPr>
          <a:xfrm>
            <a:off x="990600" y="1519238"/>
            <a:ext cx="2743200" cy="2743200"/>
          </a:xfrm>
          <a:ln>
            <a:solidFill>
              <a:srgbClr val="18B7FB"/>
            </a:solidFill>
          </a:ln>
        </p:spPr>
      </p:pic>
      <p:sp>
        <p:nvSpPr>
          <p:cNvPr id="12" name="TextBox 11">
            <a:extLst>
              <a:ext uri="{FF2B5EF4-FFF2-40B4-BE49-F238E27FC236}">
                <a16:creationId xmlns:a16="http://schemas.microsoft.com/office/drawing/2014/main" id="{D81ABFA0-02F2-7F4E-E529-D7A278E845D8}"/>
              </a:ext>
            </a:extLst>
          </p:cNvPr>
          <p:cNvSpPr txBox="1"/>
          <p:nvPr/>
        </p:nvSpPr>
        <p:spPr>
          <a:xfrm>
            <a:off x="7249668" y="4262438"/>
            <a:ext cx="3215132" cy="1384995"/>
          </a:xfrm>
          <a:prstGeom prst="rect">
            <a:avLst/>
          </a:prstGeom>
          <a:noFill/>
        </p:spPr>
        <p:txBody>
          <a:bodyPr wrap="square" rtlCol="0">
            <a:spAutoFit/>
          </a:bodyPr>
          <a:lstStyle/>
          <a:p>
            <a:pPr algn="ctr"/>
            <a:r>
              <a:rPr lang="en-US" sz="2800" i="1" dirty="0">
                <a:solidFill>
                  <a:schemeClr val="bg1"/>
                </a:solidFill>
              </a:rPr>
              <a:t>Video Creation &amp; Student Motivation resources</a:t>
            </a:r>
          </a:p>
        </p:txBody>
      </p:sp>
      <p:pic>
        <p:nvPicPr>
          <p:cNvPr id="6" name="Picture 5">
            <a:extLst>
              <a:ext uri="{FF2B5EF4-FFF2-40B4-BE49-F238E27FC236}">
                <a16:creationId xmlns:a16="http://schemas.microsoft.com/office/drawing/2014/main" id="{2F29437D-3D20-94A4-DA3E-320D28EB4D7E}"/>
              </a:ext>
            </a:extLst>
          </p:cNvPr>
          <p:cNvPicPr>
            <a:picLocks noChangeAspect="1"/>
          </p:cNvPicPr>
          <p:nvPr/>
        </p:nvPicPr>
        <p:blipFill>
          <a:blip r:embed="rId5"/>
          <a:stretch>
            <a:fillRect/>
          </a:stretch>
        </p:blipFill>
        <p:spPr>
          <a:xfrm>
            <a:off x="7662976" y="1709085"/>
            <a:ext cx="2388516" cy="2419945"/>
          </a:xfrm>
          <a:prstGeom prst="rect">
            <a:avLst/>
          </a:prstGeom>
        </p:spPr>
      </p:pic>
    </p:spTree>
    <p:extLst>
      <p:ext uri="{BB962C8B-B14F-4D97-AF65-F5344CB8AC3E}">
        <p14:creationId xmlns:p14="http://schemas.microsoft.com/office/powerpoint/2010/main" val="330249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347471" y="622900"/>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Using YouTube Studio to add Captions</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252856" y="271392"/>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b="0" i="0" dirty="0">
                <a:solidFill>
                  <a:srgbClr val="E8EAED"/>
                </a:solidFill>
                <a:effectLst/>
                <a:latin typeface="+mn-lt"/>
              </a:rPr>
              <a:t>¿Hablas Español? </a:t>
            </a:r>
            <a:r>
              <a:rPr lang="en-CA" b="0" i="0" dirty="0">
                <a:solidFill>
                  <a:srgbClr val="E8EAED"/>
                </a:solidFill>
                <a:effectLst/>
                <a:latin typeface="+mn-lt"/>
              </a:rPr>
              <a:t>¡Si!</a:t>
            </a:r>
            <a:endParaRPr lang="en-CA" dirty="0">
              <a:latin typeface="+mn-lt"/>
            </a:endParaRPr>
          </a:p>
        </p:txBody>
      </p:sp>
      <p:pic>
        <p:nvPicPr>
          <p:cNvPr id="2" name="Picture 1">
            <a:extLst>
              <a:ext uri="{FF2B5EF4-FFF2-40B4-BE49-F238E27FC236}">
                <a16:creationId xmlns:a16="http://schemas.microsoft.com/office/drawing/2014/main" id="{C5920A45-49FA-41B4-BF3D-3B969BC3AD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299" y="1366328"/>
            <a:ext cx="5525290" cy="2416963"/>
          </a:xfrm>
          <a:prstGeom prst="rect">
            <a:avLst/>
          </a:prstGeom>
        </p:spPr>
      </p:pic>
      <p:pic>
        <p:nvPicPr>
          <p:cNvPr id="14" name="Picture 13">
            <a:extLst>
              <a:ext uri="{FF2B5EF4-FFF2-40B4-BE49-F238E27FC236}">
                <a16:creationId xmlns:a16="http://schemas.microsoft.com/office/drawing/2014/main" id="{E555FF62-48D4-4153-9436-559AFC1332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4763" y="1387338"/>
            <a:ext cx="4461494" cy="3339673"/>
          </a:xfrm>
          <a:prstGeom prst="rect">
            <a:avLst/>
          </a:prstGeom>
        </p:spPr>
      </p:pic>
      <p:sp>
        <p:nvSpPr>
          <p:cNvPr id="18" name="Rectangle: Rounded Corners 17">
            <a:extLst>
              <a:ext uri="{FF2B5EF4-FFF2-40B4-BE49-F238E27FC236}">
                <a16:creationId xmlns:a16="http://schemas.microsoft.com/office/drawing/2014/main" id="{FC128C0F-AF3C-453B-8331-8933E75E959E}"/>
              </a:ext>
            </a:extLst>
          </p:cNvPr>
          <p:cNvSpPr/>
          <p:nvPr/>
        </p:nvSpPr>
        <p:spPr>
          <a:xfrm>
            <a:off x="9571419" y="1785037"/>
            <a:ext cx="763218" cy="250756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E5EC3A-C669-4AA9-A24B-481E6D2DE1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3521" y="3015010"/>
            <a:ext cx="6196459" cy="2918210"/>
          </a:xfrm>
          <a:prstGeom prst="rect">
            <a:avLst/>
          </a:prstGeom>
          <a:ln w="22225">
            <a:solidFill>
              <a:srgbClr val="007ACC"/>
            </a:solidFill>
          </a:ln>
        </p:spPr>
      </p:pic>
      <p:sp>
        <p:nvSpPr>
          <p:cNvPr id="19" name="Rectangle: Rounded Corners 18">
            <a:extLst>
              <a:ext uri="{FF2B5EF4-FFF2-40B4-BE49-F238E27FC236}">
                <a16:creationId xmlns:a16="http://schemas.microsoft.com/office/drawing/2014/main" id="{5B19629F-FBB1-4385-9628-0504FF6B4B7D}"/>
              </a:ext>
            </a:extLst>
          </p:cNvPr>
          <p:cNvSpPr/>
          <p:nvPr/>
        </p:nvSpPr>
        <p:spPr>
          <a:xfrm>
            <a:off x="12671762" y="4992382"/>
            <a:ext cx="1251797" cy="25044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5012EA4-4CEF-4247-9F3B-811FF358D12A}"/>
              </a:ext>
            </a:extLst>
          </p:cNvPr>
          <p:cNvSpPr/>
          <p:nvPr/>
        </p:nvSpPr>
        <p:spPr>
          <a:xfrm>
            <a:off x="4003227" y="2390707"/>
            <a:ext cx="1285063" cy="23343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DB8E806-D066-48C1-8883-1A5174461129}"/>
              </a:ext>
            </a:extLst>
          </p:cNvPr>
          <p:cNvSpPr/>
          <p:nvPr/>
        </p:nvSpPr>
        <p:spPr>
          <a:xfrm>
            <a:off x="4003227" y="2150450"/>
            <a:ext cx="1285063" cy="23343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B94BC24-1C9D-4673-900F-C84B92C6943D}"/>
              </a:ext>
            </a:extLst>
          </p:cNvPr>
          <p:cNvSpPr/>
          <p:nvPr/>
        </p:nvSpPr>
        <p:spPr>
          <a:xfrm>
            <a:off x="7504828" y="5242828"/>
            <a:ext cx="1175152" cy="41022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B83DD2A-2077-C9A0-68BA-993FBD8546A2}"/>
              </a:ext>
            </a:extLst>
          </p:cNvPr>
          <p:cNvSpPr/>
          <p:nvPr/>
        </p:nvSpPr>
        <p:spPr>
          <a:xfrm>
            <a:off x="10009504" y="4339304"/>
            <a:ext cx="325133" cy="344491"/>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08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AB5F8B-66C0-A88A-F860-B908BAEAF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2" name="Slide Number Placeholder 1"/>
          <p:cNvSpPr>
            <a:spLocks noGrp="1"/>
          </p:cNvSpPr>
          <p:nvPr>
            <p:ph type="sldNum" sz="quarter" idx="12"/>
          </p:nvPr>
        </p:nvSpPr>
        <p:spPr/>
        <p:txBody>
          <a:bodyPr/>
          <a:lstStyle/>
          <a:p>
            <a:fld id="{29D81C1D-71AE-404E-8BFC-9F552A8A6EE1}" type="slidenum">
              <a:rPr lang="en-US" smtClean="0">
                <a:solidFill>
                  <a:schemeClr val="bg1"/>
                </a:solidFill>
              </a:rPr>
              <a:pPr/>
              <a:t>21</a:t>
            </a:fld>
            <a:endParaRPr lang="en-US" dirty="0">
              <a:solidFill>
                <a:schemeClr val="bg1"/>
              </a:solidFill>
            </a:endParaRPr>
          </a:p>
        </p:txBody>
      </p:sp>
      <p:sp>
        <p:nvSpPr>
          <p:cNvPr id="3" name="Subtitle 2"/>
          <p:cNvSpPr>
            <a:spLocks noGrp="1"/>
          </p:cNvSpPr>
          <p:nvPr>
            <p:ph type="subTitle" idx="1"/>
          </p:nvPr>
        </p:nvSpPr>
        <p:spPr>
          <a:xfrm>
            <a:off x="191590" y="623574"/>
            <a:ext cx="10332720" cy="786269"/>
          </a:xfrm>
        </p:spPr>
        <p:txBody>
          <a:bodyPr>
            <a:normAutofit/>
          </a:bodyPr>
          <a:lstStyle/>
          <a:p>
            <a:r>
              <a:rPr lang="en-US" sz="4000" b="1" dirty="0">
                <a:solidFill>
                  <a:srgbClr val="18B7FB"/>
                </a:solidFill>
                <a:latin typeface="+mj-lt"/>
              </a:rPr>
              <a:t>Making videos the old-fashioned way</a:t>
            </a:r>
            <a:endParaRPr lang="en-US" sz="4000" dirty="0">
              <a:solidFill>
                <a:srgbClr val="18B7FB"/>
              </a:solidFill>
              <a:latin typeface="+mj-lt"/>
            </a:endParaRPr>
          </a:p>
        </p:txBody>
      </p:sp>
      <p:sp>
        <p:nvSpPr>
          <p:cNvPr id="4" name="Text Placeholder 3"/>
          <p:cNvSpPr>
            <a:spLocks noGrp="1"/>
          </p:cNvSpPr>
          <p:nvPr>
            <p:ph type="body" sz="quarter" idx="13"/>
          </p:nvPr>
        </p:nvSpPr>
        <p:spPr>
          <a:xfrm>
            <a:off x="349624" y="273236"/>
            <a:ext cx="9886650" cy="350337"/>
          </a:xfrm>
        </p:spPr>
        <p:txBody>
          <a:bodyPr/>
          <a:lstStyle/>
          <a:p>
            <a:r>
              <a:rPr lang="en-US" dirty="0">
                <a:solidFill>
                  <a:schemeClr val="bg1"/>
                </a:solidFill>
                <a:latin typeface="+mn-lt"/>
              </a:rPr>
              <a:t>Old school videos</a:t>
            </a:r>
          </a:p>
        </p:txBody>
      </p:sp>
      <p:sp>
        <p:nvSpPr>
          <p:cNvPr id="7" name="Text Placeholder 2">
            <a:extLst>
              <a:ext uri="{FF2B5EF4-FFF2-40B4-BE49-F238E27FC236}">
                <a16:creationId xmlns:a16="http://schemas.microsoft.com/office/drawing/2014/main" id="{5E193C41-271B-44B7-BE9F-C399236C8E2C}"/>
              </a:ext>
            </a:extLst>
          </p:cNvPr>
          <p:cNvSpPr txBox="1">
            <a:spLocks/>
          </p:cNvSpPr>
          <p:nvPr/>
        </p:nvSpPr>
        <p:spPr>
          <a:xfrm>
            <a:off x="349624" y="1586753"/>
            <a:ext cx="8417628" cy="4475719"/>
          </a:xfrm>
          <a:prstGeom prst="rect">
            <a:avLst/>
          </a:prstGeom>
        </p:spPr>
        <p:txBody>
          <a:bodyPr wrap="square" lIns="182880" rIns="182880" anchor="b"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93192" lvl="1" algn="l">
              <a:spcBef>
                <a:spcPts val="600"/>
              </a:spcBef>
            </a:pPr>
            <a:endParaRPr lang="en-US" dirty="0">
              <a:solidFill>
                <a:schemeClr val="bg1"/>
              </a:solidFill>
            </a:endParaRPr>
          </a:p>
        </p:txBody>
      </p:sp>
      <p:sp>
        <p:nvSpPr>
          <p:cNvPr id="5" name="Rectangle 4">
            <a:extLst>
              <a:ext uri="{FF2B5EF4-FFF2-40B4-BE49-F238E27FC236}">
                <a16:creationId xmlns:a16="http://schemas.microsoft.com/office/drawing/2014/main" id="{D3AD43C5-2EEE-41BB-B98A-6C80432C3275}"/>
              </a:ext>
            </a:extLst>
          </p:cNvPr>
          <p:cNvSpPr/>
          <p:nvPr/>
        </p:nvSpPr>
        <p:spPr>
          <a:xfrm>
            <a:off x="-176866" y="1433862"/>
            <a:ext cx="8718982" cy="4508927"/>
          </a:xfrm>
          <a:prstGeom prst="rect">
            <a:avLst/>
          </a:prstGeom>
        </p:spPr>
        <p:txBody>
          <a:bodyPr wrap="square">
            <a:spAutoFit/>
          </a:bodyPr>
          <a:lstStyle/>
          <a:p>
            <a:pPr lvl="1">
              <a:spcAft>
                <a:spcPts val="600"/>
              </a:spcAft>
              <a:buFont typeface="Arial"/>
              <a:buChar char="•"/>
            </a:pPr>
            <a:r>
              <a:rPr lang="en-US" sz="2800" dirty="0">
                <a:solidFill>
                  <a:schemeClr val="bg1"/>
                </a:solidFill>
              </a:rPr>
              <a:t> Record a presentation with video camera</a:t>
            </a:r>
          </a:p>
          <a:p>
            <a:pPr lvl="1">
              <a:spcAft>
                <a:spcPts val="600"/>
              </a:spcAft>
              <a:buFont typeface="Arial"/>
              <a:buChar char="•"/>
            </a:pPr>
            <a:r>
              <a:rPr lang="en-US" sz="2800" dirty="0">
                <a:solidFill>
                  <a:schemeClr val="bg1"/>
                </a:solidFill>
              </a:rPr>
              <a:t> Need tripod or videographer </a:t>
            </a:r>
            <a:br>
              <a:rPr lang="en-US" sz="2800" dirty="0">
                <a:solidFill>
                  <a:schemeClr val="bg1"/>
                </a:solidFill>
              </a:rPr>
            </a:br>
            <a:r>
              <a:rPr lang="en-US" sz="2800" dirty="0">
                <a:solidFill>
                  <a:schemeClr val="bg1"/>
                </a:solidFill>
              </a:rPr>
              <a:t>  (studio at your institution?)</a:t>
            </a:r>
          </a:p>
          <a:p>
            <a:pPr lvl="1">
              <a:spcAft>
                <a:spcPts val="600"/>
              </a:spcAft>
              <a:buFont typeface="Arial"/>
              <a:buChar char="•"/>
            </a:pPr>
            <a:r>
              <a:rPr lang="en-US" sz="2800" dirty="0">
                <a:solidFill>
                  <a:schemeClr val="bg1"/>
                </a:solidFill>
              </a:rPr>
              <a:t> Pros</a:t>
            </a:r>
          </a:p>
          <a:p>
            <a:pPr lvl="2">
              <a:spcAft>
                <a:spcPts val="600"/>
              </a:spcAft>
              <a:buFont typeface="Arial"/>
              <a:buChar char="•"/>
            </a:pPr>
            <a:r>
              <a:rPr lang="en-US" sz="2800" dirty="0">
                <a:solidFill>
                  <a:schemeClr val="bg1"/>
                </a:solidFill>
              </a:rPr>
              <a:t> </a:t>
            </a:r>
            <a:r>
              <a:rPr lang="en-US" sz="2400" dirty="0">
                <a:solidFill>
                  <a:schemeClr val="bg1"/>
                </a:solidFill>
              </a:rPr>
              <a:t>quick &amp; easy</a:t>
            </a:r>
          </a:p>
          <a:p>
            <a:pPr lvl="2">
              <a:spcAft>
                <a:spcPts val="600"/>
              </a:spcAft>
              <a:buFont typeface="Arial"/>
              <a:buChar char="•"/>
            </a:pPr>
            <a:r>
              <a:rPr lang="en-US" sz="2400" dirty="0">
                <a:solidFill>
                  <a:schemeClr val="bg1"/>
                </a:solidFill>
              </a:rPr>
              <a:t> instructor-student relationship</a:t>
            </a:r>
          </a:p>
          <a:p>
            <a:pPr lvl="1">
              <a:spcAft>
                <a:spcPts val="600"/>
              </a:spcAft>
              <a:buFont typeface="Arial"/>
              <a:buChar char="•"/>
            </a:pPr>
            <a:r>
              <a:rPr lang="en-US" sz="2800" dirty="0">
                <a:solidFill>
                  <a:schemeClr val="bg1"/>
                </a:solidFill>
              </a:rPr>
              <a:t> Cons</a:t>
            </a:r>
          </a:p>
          <a:p>
            <a:pPr lvl="2">
              <a:spcAft>
                <a:spcPts val="600"/>
              </a:spcAft>
              <a:buFont typeface="Arial"/>
              <a:buChar char="•"/>
            </a:pPr>
            <a:r>
              <a:rPr lang="en-US" sz="2800" dirty="0">
                <a:solidFill>
                  <a:schemeClr val="bg1"/>
                </a:solidFill>
              </a:rPr>
              <a:t> </a:t>
            </a:r>
            <a:r>
              <a:rPr lang="en-US" sz="2400" dirty="0">
                <a:solidFill>
                  <a:schemeClr val="bg1"/>
                </a:solidFill>
              </a:rPr>
              <a:t>Limited (or zero) editing options</a:t>
            </a:r>
          </a:p>
          <a:p>
            <a:pPr lvl="2">
              <a:spcAft>
                <a:spcPts val="600"/>
              </a:spcAft>
              <a:buFont typeface="Arial"/>
              <a:buChar char="•"/>
            </a:pPr>
            <a:r>
              <a:rPr lang="en-US" sz="2400" dirty="0">
                <a:solidFill>
                  <a:schemeClr val="bg1"/>
                </a:solidFill>
              </a:rPr>
              <a:t> Poor resolution</a:t>
            </a:r>
            <a:endParaRPr lang="en-US" sz="2400" dirty="0">
              <a:solidFill>
                <a:schemeClr val="bg1"/>
              </a:solidFill>
              <a:hlinkClick r:id="rId3">
                <a:extLst>
                  <a:ext uri="{A12FA001-AC4F-418D-AE19-62706E023703}">
                    <ahyp:hlinkClr xmlns:ahyp="http://schemas.microsoft.com/office/drawing/2018/hyperlinkcolor" val="tx"/>
                  </a:ext>
                </a:extLst>
              </a:hlinkClick>
            </a:endParaRPr>
          </a:p>
        </p:txBody>
      </p:sp>
      <p:pic>
        <p:nvPicPr>
          <p:cNvPr id="11" name="Picture 10">
            <a:hlinkClick r:id="rId4"/>
            <a:extLst>
              <a:ext uri="{FF2B5EF4-FFF2-40B4-BE49-F238E27FC236}">
                <a16:creationId xmlns:a16="http://schemas.microsoft.com/office/drawing/2014/main" id="{9FDE9196-80C7-4971-99CD-172D81DF0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3990" y="2942969"/>
            <a:ext cx="3910320" cy="3208893"/>
          </a:xfrm>
          <a:prstGeom prst="rect">
            <a:avLst/>
          </a:prstGeom>
        </p:spPr>
      </p:pic>
      <p:pic>
        <p:nvPicPr>
          <p:cNvPr id="12" name="Picture 11">
            <a:hlinkClick r:id="rId3"/>
            <a:extLst>
              <a:ext uri="{FF2B5EF4-FFF2-40B4-BE49-F238E27FC236}">
                <a16:creationId xmlns:a16="http://schemas.microsoft.com/office/drawing/2014/main" id="{992B8346-5347-445B-ABA8-3FE53B8140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5104" y="1293200"/>
            <a:ext cx="4148394" cy="2565744"/>
          </a:xfrm>
          <a:prstGeom prst="rect">
            <a:avLst/>
          </a:prstGeom>
        </p:spPr>
      </p:pic>
      <p:sp>
        <p:nvSpPr>
          <p:cNvPr id="6" name="TextBox 5">
            <a:extLst>
              <a:ext uri="{FF2B5EF4-FFF2-40B4-BE49-F238E27FC236}">
                <a16:creationId xmlns:a16="http://schemas.microsoft.com/office/drawing/2014/main" id="{B4794C8C-71A2-9D45-A5D9-22709F5AFE53}"/>
              </a:ext>
            </a:extLst>
          </p:cNvPr>
          <p:cNvSpPr txBox="1"/>
          <p:nvPr/>
        </p:nvSpPr>
        <p:spPr>
          <a:xfrm>
            <a:off x="10250557" y="3062749"/>
            <a:ext cx="1256451" cy="369332"/>
          </a:xfrm>
          <a:prstGeom prst="rect">
            <a:avLst/>
          </a:prstGeom>
          <a:noFill/>
        </p:spPr>
        <p:txBody>
          <a:bodyPr wrap="square" rtlCol="0">
            <a:spAutoFit/>
          </a:bodyPr>
          <a:lstStyle/>
          <a:p>
            <a:r>
              <a:rPr lang="en-US" dirty="0">
                <a:hlinkClick r:id="rId3">
                  <a:extLst>
                    <a:ext uri="{A12FA001-AC4F-418D-AE19-62706E023703}">
                      <ahyp:hlinkClr xmlns:ahyp="http://schemas.microsoft.com/office/drawing/2018/hyperlinkcolor" val="tx"/>
                    </a:ext>
                  </a:extLst>
                </a:hlinkClick>
              </a:rPr>
              <a:t>3D sketch</a:t>
            </a:r>
            <a:endParaRPr lang="en-US" dirty="0"/>
          </a:p>
        </p:txBody>
      </p:sp>
      <p:sp>
        <p:nvSpPr>
          <p:cNvPr id="8" name="Rectangle 7">
            <a:extLst>
              <a:ext uri="{FF2B5EF4-FFF2-40B4-BE49-F238E27FC236}">
                <a16:creationId xmlns:a16="http://schemas.microsoft.com/office/drawing/2014/main" id="{D0D7364D-C5F9-2B4A-B7B1-6C70011BD5FE}"/>
              </a:ext>
            </a:extLst>
          </p:cNvPr>
          <p:cNvSpPr/>
          <p:nvPr/>
        </p:nvSpPr>
        <p:spPr>
          <a:xfrm>
            <a:off x="10112678" y="4982162"/>
            <a:ext cx="1532208" cy="646331"/>
          </a:xfrm>
          <a:prstGeom prst="rect">
            <a:avLst/>
          </a:prstGeom>
        </p:spPr>
        <p:txBody>
          <a:bodyPr wrap="square">
            <a:spAutoFit/>
          </a:bodyPr>
          <a:lstStyle/>
          <a:p>
            <a:pPr lvl="1">
              <a:spcAft>
                <a:spcPts val="600"/>
              </a:spcAft>
            </a:pPr>
            <a:r>
              <a:rPr lang="en-US" dirty="0">
                <a:solidFill>
                  <a:schemeClr val="bg1"/>
                </a:solidFill>
                <a:hlinkClick r:id="rId4">
                  <a:extLst>
                    <a:ext uri="{A12FA001-AC4F-418D-AE19-62706E023703}">
                      <ahyp:hlinkClr xmlns:ahyp="http://schemas.microsoft.com/office/drawing/2018/hyperlinkcolor" val="tx"/>
                    </a:ext>
                  </a:extLst>
                </a:hlinkClick>
              </a:rPr>
              <a:t>reagent table</a:t>
            </a:r>
            <a:endParaRPr lang="en-US" dirty="0">
              <a:solidFill>
                <a:schemeClr val="bg1"/>
              </a:solidFill>
            </a:endParaRPr>
          </a:p>
        </p:txBody>
      </p:sp>
    </p:spTree>
    <p:extLst>
      <p:ext uri="{BB962C8B-B14F-4D97-AF65-F5344CB8AC3E}">
        <p14:creationId xmlns:p14="http://schemas.microsoft.com/office/powerpoint/2010/main" val="369078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617D80-E86A-9579-ACE8-5B1F5B2CDF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2" name="Slide Number Placeholder 1"/>
          <p:cNvSpPr>
            <a:spLocks noGrp="1"/>
          </p:cNvSpPr>
          <p:nvPr>
            <p:ph type="sldNum" sz="quarter" idx="12"/>
          </p:nvPr>
        </p:nvSpPr>
        <p:spPr/>
        <p:txBody>
          <a:bodyPr/>
          <a:lstStyle/>
          <a:p>
            <a:fld id="{29D81C1D-71AE-404E-8BFC-9F552A8A6EE1}" type="slidenum">
              <a:rPr lang="en-US" smtClean="0">
                <a:solidFill>
                  <a:schemeClr val="bg1"/>
                </a:solidFill>
              </a:rPr>
              <a:pPr/>
              <a:t>22</a:t>
            </a:fld>
            <a:endParaRPr lang="en-US" dirty="0">
              <a:solidFill>
                <a:schemeClr val="bg1"/>
              </a:solidFill>
            </a:endParaRPr>
          </a:p>
        </p:txBody>
      </p:sp>
      <p:sp>
        <p:nvSpPr>
          <p:cNvPr id="3" name="Subtitle 2"/>
          <p:cNvSpPr>
            <a:spLocks noGrp="1"/>
          </p:cNvSpPr>
          <p:nvPr>
            <p:ph type="subTitle" idx="1"/>
          </p:nvPr>
        </p:nvSpPr>
        <p:spPr>
          <a:xfrm>
            <a:off x="349624" y="626548"/>
            <a:ext cx="11443364" cy="808975"/>
          </a:xfrm>
        </p:spPr>
        <p:txBody>
          <a:bodyPr>
            <a:noAutofit/>
          </a:bodyPr>
          <a:lstStyle/>
          <a:p>
            <a:r>
              <a:rPr lang="en-US" sz="4000" b="1" dirty="0">
                <a:solidFill>
                  <a:srgbClr val="18B7FB"/>
                </a:solidFill>
                <a:latin typeface="+mj-lt"/>
              </a:rPr>
              <a:t>21</a:t>
            </a:r>
            <a:r>
              <a:rPr lang="en-US" sz="4000" b="1" baseline="30000" dirty="0">
                <a:solidFill>
                  <a:srgbClr val="18B7FB"/>
                </a:solidFill>
                <a:latin typeface="+mj-lt"/>
              </a:rPr>
              <a:t>st</a:t>
            </a:r>
            <a:r>
              <a:rPr lang="en-US" sz="4000" b="1" dirty="0">
                <a:solidFill>
                  <a:srgbClr val="18B7FB"/>
                </a:solidFill>
                <a:latin typeface="+mj-lt"/>
              </a:rPr>
              <a:t> Century lecture: transparent lightboard</a:t>
            </a:r>
            <a:endParaRPr lang="en-US" sz="4000" dirty="0">
              <a:solidFill>
                <a:srgbClr val="18B7FB"/>
              </a:solidFill>
              <a:latin typeface="+mj-lt"/>
            </a:endParaRPr>
          </a:p>
        </p:txBody>
      </p:sp>
      <p:sp>
        <p:nvSpPr>
          <p:cNvPr id="4" name="Text Placeholder 3"/>
          <p:cNvSpPr>
            <a:spLocks noGrp="1"/>
          </p:cNvSpPr>
          <p:nvPr>
            <p:ph type="body" sz="quarter" idx="13"/>
          </p:nvPr>
        </p:nvSpPr>
        <p:spPr>
          <a:xfrm>
            <a:off x="491376" y="332051"/>
            <a:ext cx="9756648" cy="338328"/>
          </a:xfrm>
        </p:spPr>
        <p:txBody>
          <a:bodyPr/>
          <a:lstStyle/>
          <a:p>
            <a:r>
              <a:rPr lang="en-US" dirty="0">
                <a:solidFill>
                  <a:schemeClr val="bg1"/>
                </a:solidFill>
                <a:latin typeface="+mn-lt"/>
              </a:rPr>
              <a:t>Evolution from a blackboard…to a white board…to a light board!</a:t>
            </a:r>
          </a:p>
        </p:txBody>
      </p:sp>
      <p:sp>
        <p:nvSpPr>
          <p:cNvPr id="7" name="Text Placeholder 2">
            <a:extLst>
              <a:ext uri="{FF2B5EF4-FFF2-40B4-BE49-F238E27FC236}">
                <a16:creationId xmlns:a16="http://schemas.microsoft.com/office/drawing/2014/main" id="{5E193C41-271B-44B7-BE9F-C399236C8E2C}"/>
              </a:ext>
            </a:extLst>
          </p:cNvPr>
          <p:cNvSpPr txBox="1">
            <a:spLocks/>
          </p:cNvSpPr>
          <p:nvPr/>
        </p:nvSpPr>
        <p:spPr>
          <a:xfrm>
            <a:off x="349624" y="1586753"/>
            <a:ext cx="8417628" cy="4475719"/>
          </a:xfrm>
          <a:prstGeom prst="rect">
            <a:avLst/>
          </a:prstGeom>
        </p:spPr>
        <p:txBody>
          <a:bodyPr wrap="square" lIns="182880" rIns="182880" anchor="b"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93192" lvl="1" algn="l">
              <a:spcBef>
                <a:spcPts val="600"/>
              </a:spcBef>
            </a:pPr>
            <a:endParaRPr lang="en-US" dirty="0">
              <a:solidFill>
                <a:schemeClr val="bg1"/>
              </a:solidFill>
            </a:endParaRPr>
          </a:p>
        </p:txBody>
      </p:sp>
      <p:sp>
        <p:nvSpPr>
          <p:cNvPr id="5" name="Rectangle 4">
            <a:extLst>
              <a:ext uri="{FF2B5EF4-FFF2-40B4-BE49-F238E27FC236}">
                <a16:creationId xmlns:a16="http://schemas.microsoft.com/office/drawing/2014/main" id="{D3AD43C5-2EEE-41BB-B98A-6C80432C3275}"/>
              </a:ext>
            </a:extLst>
          </p:cNvPr>
          <p:cNvSpPr/>
          <p:nvPr/>
        </p:nvSpPr>
        <p:spPr>
          <a:xfrm>
            <a:off x="223893" y="1586753"/>
            <a:ext cx="6900807" cy="2908489"/>
          </a:xfrm>
          <a:prstGeom prst="rect">
            <a:avLst/>
          </a:prstGeom>
        </p:spPr>
        <p:txBody>
          <a:bodyPr wrap="square">
            <a:spAutoFit/>
          </a:bodyPr>
          <a:lstStyle/>
          <a:p>
            <a:pPr marL="230188" indent="-230188">
              <a:spcAft>
                <a:spcPts val="600"/>
              </a:spcAft>
              <a:buFont typeface="Arial" panose="020B0604020202020204" pitchFamily="34" charset="0"/>
              <a:buChar char="•"/>
            </a:pPr>
            <a:r>
              <a:rPr lang="en-US" sz="2800" dirty="0">
                <a:solidFill>
                  <a:schemeClr val="bg1"/>
                </a:solidFill>
              </a:rPr>
              <a:t>Present a lecture with a Learning Glass/ </a:t>
            </a:r>
            <a:r>
              <a:rPr lang="en-US" sz="2800" dirty="0">
                <a:solidFill>
                  <a:schemeClr val="bg1"/>
                </a:solidFill>
                <a:hlinkClick r:id="rId3">
                  <a:extLst>
                    <a:ext uri="{A12FA001-AC4F-418D-AE19-62706E023703}">
                      <ahyp:hlinkClr xmlns:ahyp="http://schemas.microsoft.com/office/drawing/2018/hyperlinkcolor" val="tx"/>
                    </a:ext>
                  </a:extLst>
                </a:hlinkClick>
              </a:rPr>
              <a:t>lightboard</a:t>
            </a:r>
            <a:r>
              <a:rPr lang="en-US" sz="2800" dirty="0">
                <a:solidFill>
                  <a:schemeClr val="bg1"/>
                </a:solidFill>
              </a:rPr>
              <a:t>! </a:t>
            </a:r>
          </a:p>
          <a:p>
            <a:pPr marL="230188" indent="-230188">
              <a:spcAft>
                <a:spcPts val="600"/>
              </a:spcAft>
              <a:buFont typeface="Arial" panose="020B0604020202020204" pitchFamily="34" charset="0"/>
              <a:buChar char="•"/>
            </a:pPr>
            <a:r>
              <a:rPr lang="en-US" sz="2800" dirty="0">
                <a:solidFill>
                  <a:schemeClr val="bg1"/>
                </a:solidFill>
              </a:rPr>
              <a:t>Neon writing + maintaining eye contact = captivating lecture!</a:t>
            </a:r>
          </a:p>
          <a:p>
            <a:pPr marL="230188" indent="-230188">
              <a:spcAft>
                <a:spcPts val="600"/>
              </a:spcAft>
              <a:buFont typeface="Arial" panose="020B0604020202020204" pitchFamily="34" charset="0"/>
              <a:buChar char="•"/>
            </a:pPr>
            <a:r>
              <a:rPr lang="en-US" sz="2800" dirty="0">
                <a:solidFill>
                  <a:schemeClr val="bg1"/>
                </a:solidFill>
              </a:rPr>
              <a:t>Inexpensive to build</a:t>
            </a:r>
          </a:p>
          <a:p>
            <a:pPr algn="ctr">
              <a:spcAft>
                <a:spcPts val="600"/>
              </a:spcAft>
            </a:pPr>
            <a:r>
              <a:rPr lang="en-US" sz="2800" dirty="0">
                <a:solidFill>
                  <a:schemeClr val="bg1"/>
                </a:solidFill>
              </a:rPr>
              <a:t>(</a:t>
            </a:r>
            <a:r>
              <a:rPr lang="en-US" sz="2800" dirty="0">
                <a:solidFill>
                  <a:schemeClr val="bg1"/>
                </a:solidFill>
                <a:hlinkClick r:id="rId4">
                  <a:extLst>
                    <a:ext uri="{A12FA001-AC4F-418D-AE19-62706E023703}">
                      <ahyp:hlinkClr xmlns:ahyp="http://schemas.microsoft.com/office/drawing/2018/hyperlinkcolor" val="tx"/>
                    </a:ext>
                  </a:extLst>
                </a:hlinkClick>
              </a:rPr>
              <a:t>how it works</a:t>
            </a:r>
            <a:r>
              <a:rPr lang="en-US" sz="2800" dirty="0">
                <a:solidFill>
                  <a:schemeClr val="bg1"/>
                </a:solidFill>
              </a:rPr>
              <a:t>)</a:t>
            </a:r>
          </a:p>
        </p:txBody>
      </p:sp>
      <p:pic>
        <p:nvPicPr>
          <p:cNvPr id="9" name="Picture 8">
            <a:hlinkClick r:id="rId3"/>
            <a:extLst>
              <a:ext uri="{FF2B5EF4-FFF2-40B4-BE49-F238E27FC236}">
                <a16:creationId xmlns:a16="http://schemas.microsoft.com/office/drawing/2014/main" id="{762C3FF0-FB44-4917-BAAC-1CFAFFE71A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4700" y="3102442"/>
            <a:ext cx="4958623" cy="2841753"/>
          </a:xfrm>
          <a:prstGeom prst="rect">
            <a:avLst/>
          </a:prstGeom>
        </p:spPr>
      </p:pic>
      <p:sp>
        <p:nvSpPr>
          <p:cNvPr id="6" name="TextBox 5">
            <a:extLst>
              <a:ext uri="{FF2B5EF4-FFF2-40B4-BE49-F238E27FC236}">
                <a16:creationId xmlns:a16="http://schemas.microsoft.com/office/drawing/2014/main" id="{5FBFD05B-53CE-0A40-80E4-57D4017879DC}"/>
              </a:ext>
            </a:extLst>
          </p:cNvPr>
          <p:cNvSpPr txBox="1"/>
          <p:nvPr/>
        </p:nvSpPr>
        <p:spPr>
          <a:xfrm>
            <a:off x="399011" y="41563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1809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D81C1D-71AE-404E-8BFC-9F552A8A6EE1}" type="slidenum">
              <a:rPr lang="en-US" smtClean="0">
                <a:solidFill>
                  <a:schemeClr val="bg1"/>
                </a:solidFill>
              </a:rPr>
              <a:pPr/>
              <a:t>23</a:t>
            </a:fld>
            <a:endParaRPr lang="en-US" dirty="0">
              <a:solidFill>
                <a:schemeClr val="bg1"/>
              </a:solidFill>
            </a:endParaRPr>
          </a:p>
        </p:txBody>
      </p:sp>
      <p:sp>
        <p:nvSpPr>
          <p:cNvPr id="3" name="Subtitle 2"/>
          <p:cNvSpPr>
            <a:spLocks noGrp="1"/>
          </p:cNvSpPr>
          <p:nvPr>
            <p:ph type="body" sz="quarter" idx="14"/>
          </p:nvPr>
        </p:nvSpPr>
        <p:spPr>
          <a:xfrm>
            <a:off x="349624" y="461382"/>
            <a:ext cx="11754144" cy="941832"/>
          </a:xfrm>
        </p:spPr>
        <p:txBody>
          <a:bodyPr>
            <a:noAutofit/>
          </a:bodyPr>
          <a:lstStyle/>
          <a:p>
            <a:pPr marL="0" indent="0">
              <a:lnSpc>
                <a:spcPct val="100000"/>
              </a:lnSpc>
              <a:buNone/>
            </a:pPr>
            <a:r>
              <a:rPr lang="en-US" sz="4000" b="1" dirty="0">
                <a:solidFill>
                  <a:srgbClr val="18B7FB"/>
                </a:solidFill>
                <a:latin typeface="+mj-lt"/>
              </a:rPr>
              <a:t>Camtasia: screen capture &amp; video editing</a:t>
            </a:r>
            <a:endParaRPr lang="en-US" sz="4000" dirty="0">
              <a:solidFill>
                <a:srgbClr val="18B7FB"/>
              </a:solidFill>
              <a:latin typeface="+mj-lt"/>
            </a:endParaRPr>
          </a:p>
        </p:txBody>
      </p:sp>
      <p:sp>
        <p:nvSpPr>
          <p:cNvPr id="4" name="Text Placeholder 3"/>
          <p:cNvSpPr>
            <a:spLocks noGrp="1"/>
          </p:cNvSpPr>
          <p:nvPr>
            <p:ph type="body" sz="quarter" idx="13"/>
          </p:nvPr>
        </p:nvSpPr>
        <p:spPr>
          <a:xfrm>
            <a:off x="577559" y="348312"/>
            <a:ext cx="10186897" cy="338328"/>
          </a:xfrm>
        </p:spPr>
        <p:txBody>
          <a:bodyPr/>
          <a:lstStyle/>
          <a:p>
            <a:r>
              <a:rPr lang="en-US" dirty="0">
                <a:solidFill>
                  <a:schemeClr val="bg1"/>
                </a:solidFill>
                <a:latin typeface="+mn-lt"/>
              </a:rPr>
              <a:t>The gold standard for </a:t>
            </a:r>
            <a:r>
              <a:rPr lang="en-US" dirty="0" err="1">
                <a:solidFill>
                  <a:schemeClr val="bg1"/>
                </a:solidFill>
                <a:latin typeface="+mn-lt"/>
              </a:rPr>
              <a:t>screencasting</a:t>
            </a:r>
            <a:endParaRPr lang="en-US" dirty="0">
              <a:solidFill>
                <a:schemeClr val="bg1"/>
              </a:solidFill>
              <a:latin typeface="+mn-lt"/>
            </a:endParaRPr>
          </a:p>
        </p:txBody>
      </p:sp>
      <p:sp>
        <p:nvSpPr>
          <p:cNvPr id="7" name="Text Placeholder 2">
            <a:extLst>
              <a:ext uri="{FF2B5EF4-FFF2-40B4-BE49-F238E27FC236}">
                <a16:creationId xmlns:a16="http://schemas.microsoft.com/office/drawing/2014/main" id="{5E193C41-271B-44B7-BE9F-C399236C8E2C}"/>
              </a:ext>
            </a:extLst>
          </p:cNvPr>
          <p:cNvSpPr txBox="1">
            <a:spLocks/>
          </p:cNvSpPr>
          <p:nvPr/>
        </p:nvSpPr>
        <p:spPr>
          <a:xfrm>
            <a:off x="349624" y="1586753"/>
            <a:ext cx="8417628" cy="4475719"/>
          </a:xfrm>
          <a:prstGeom prst="rect">
            <a:avLst/>
          </a:prstGeom>
        </p:spPr>
        <p:txBody>
          <a:bodyPr wrap="square" lIns="182880" rIns="182880" anchor="b"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93192" lvl="1" algn="l">
              <a:spcBef>
                <a:spcPts val="600"/>
              </a:spcBef>
            </a:pPr>
            <a:endParaRPr lang="en-US" dirty="0">
              <a:solidFill>
                <a:schemeClr val="bg1"/>
              </a:solidFill>
            </a:endParaRPr>
          </a:p>
        </p:txBody>
      </p:sp>
      <p:sp>
        <p:nvSpPr>
          <p:cNvPr id="5" name="Rectangle 4">
            <a:extLst>
              <a:ext uri="{FF2B5EF4-FFF2-40B4-BE49-F238E27FC236}">
                <a16:creationId xmlns:a16="http://schemas.microsoft.com/office/drawing/2014/main" id="{D3AD43C5-2EEE-41BB-B98A-6C80432C3275}"/>
              </a:ext>
            </a:extLst>
          </p:cNvPr>
          <p:cNvSpPr/>
          <p:nvPr/>
        </p:nvSpPr>
        <p:spPr>
          <a:xfrm>
            <a:off x="318199" y="1374354"/>
            <a:ext cx="11524177" cy="4462760"/>
          </a:xfrm>
          <a:prstGeom prst="rect">
            <a:avLst/>
          </a:prstGeom>
        </p:spPr>
        <p:txBody>
          <a:bodyPr wrap="square">
            <a:spAutoFit/>
          </a:bodyPr>
          <a:lstStyle/>
          <a:p>
            <a:pPr marL="230188" lvl="1" indent="-219075">
              <a:spcAft>
                <a:spcPts val="1200"/>
              </a:spcAft>
              <a:buFont typeface="Arial" panose="020B0604020202020204" pitchFamily="34" charset="0"/>
              <a:buChar char="•"/>
            </a:pPr>
            <a:r>
              <a:rPr lang="en-US" sz="2800" dirty="0">
                <a:solidFill>
                  <a:schemeClr val="bg1"/>
                </a:solidFill>
              </a:rPr>
              <a:t>Uses screen capture (while recording voice) to make videos</a:t>
            </a:r>
          </a:p>
          <a:p>
            <a:pPr marL="230188" lvl="1" indent="-219075">
              <a:spcAft>
                <a:spcPts val="1200"/>
              </a:spcAft>
              <a:buFont typeface="Arial" panose="020B0604020202020204" pitchFamily="34" charset="0"/>
              <a:buChar char="•"/>
            </a:pPr>
            <a:r>
              <a:rPr lang="en-US" sz="2800" dirty="0">
                <a:solidFill>
                  <a:schemeClr val="bg1"/>
                </a:solidFill>
              </a:rPr>
              <a:t>Great for demonstrating software</a:t>
            </a:r>
          </a:p>
          <a:p>
            <a:pPr marL="230188" lvl="1" indent="-219075">
              <a:spcAft>
                <a:spcPts val="1200"/>
              </a:spcAft>
              <a:buFont typeface="Arial" panose="020B0604020202020204" pitchFamily="34" charset="0"/>
              <a:buChar char="•"/>
            </a:pPr>
            <a:r>
              <a:rPr lang="en-US" sz="2800" dirty="0">
                <a:solidFill>
                  <a:schemeClr val="bg1"/>
                </a:solidFill>
              </a:rPr>
              <a:t>PowerPoint integration</a:t>
            </a:r>
            <a:br>
              <a:rPr lang="en-US" sz="2800" dirty="0">
                <a:solidFill>
                  <a:schemeClr val="bg1"/>
                </a:solidFill>
              </a:rPr>
            </a:br>
            <a:endParaRPr lang="en-US" sz="2800" dirty="0">
              <a:solidFill>
                <a:schemeClr val="bg1"/>
              </a:solidFill>
            </a:endParaRPr>
          </a:p>
          <a:p>
            <a:pPr marL="230188" lvl="1" indent="-219075">
              <a:spcAft>
                <a:spcPts val="1200"/>
              </a:spcAft>
              <a:buFont typeface="Arial" panose="020B0604020202020204" pitchFamily="34" charset="0"/>
              <a:buChar char="•"/>
            </a:pPr>
            <a:endParaRPr lang="en-US" sz="2800" dirty="0">
              <a:solidFill>
                <a:schemeClr val="bg1"/>
              </a:solidFill>
            </a:endParaRPr>
          </a:p>
          <a:p>
            <a:pPr marL="230188" lvl="1" indent="-219075">
              <a:spcAft>
                <a:spcPts val="1200"/>
              </a:spcAft>
              <a:buFont typeface="Arial" panose="020B0604020202020204" pitchFamily="34" charset="0"/>
              <a:buChar char="•"/>
            </a:pPr>
            <a:r>
              <a:rPr lang="en-US" sz="2800" dirty="0">
                <a:solidFill>
                  <a:schemeClr val="bg1"/>
                </a:solidFill>
              </a:rPr>
              <a:t>Advanced editing tools (learning curve)</a:t>
            </a:r>
          </a:p>
          <a:p>
            <a:pPr marL="230188" lvl="1" indent="-219075">
              <a:spcAft>
                <a:spcPts val="1200"/>
              </a:spcAft>
              <a:buFont typeface="Arial" panose="020B0604020202020204" pitchFamily="34" charset="0"/>
              <a:buChar char="•"/>
            </a:pPr>
            <a:r>
              <a:rPr lang="en-US" sz="2800" dirty="0">
                <a:solidFill>
                  <a:schemeClr val="bg1"/>
                </a:solidFill>
              </a:rPr>
              <a:t>Tutorials: </a:t>
            </a:r>
            <a:r>
              <a:rPr lang="en-US" sz="2800" dirty="0">
                <a:solidFill>
                  <a:schemeClr val="bg1"/>
                </a:solidFill>
                <a:hlinkClick r:id="rId2">
                  <a:extLst>
                    <a:ext uri="{A12FA001-AC4F-418D-AE19-62706E023703}">
                      <ahyp:hlinkClr xmlns:ahyp="http://schemas.microsoft.com/office/drawing/2018/hyperlinkcolor" val="tx"/>
                    </a:ext>
                  </a:extLst>
                </a:hlinkClick>
              </a:rPr>
              <a:t>http://tiny.cc/CreatingPedagogicalVideos</a:t>
            </a:r>
            <a:r>
              <a:rPr lang="en-US" sz="2800" dirty="0">
                <a:solidFill>
                  <a:schemeClr val="bg1"/>
                </a:solidFill>
              </a:rPr>
              <a:t> </a:t>
            </a:r>
          </a:p>
          <a:p>
            <a:pPr marL="230188" lvl="1" indent="-219075">
              <a:spcAft>
                <a:spcPts val="1200"/>
              </a:spcAft>
              <a:buFont typeface="Arial" panose="020B0604020202020204" pitchFamily="34" charset="0"/>
              <a:buChar char="•"/>
            </a:pPr>
            <a:r>
              <a:rPr lang="en-US" sz="2800" dirty="0">
                <a:solidFill>
                  <a:schemeClr val="bg1"/>
                </a:solidFill>
              </a:rPr>
              <a:t>Examples: </a:t>
            </a:r>
            <a:r>
              <a:rPr lang="en-US" sz="2800" dirty="0">
                <a:solidFill>
                  <a:schemeClr val="bg1"/>
                </a:solidFill>
                <a:hlinkClick r:id="rId3">
                  <a:extLst>
                    <a:ext uri="{A12FA001-AC4F-418D-AE19-62706E023703}">
                      <ahyp:hlinkClr xmlns:ahyp="http://schemas.microsoft.com/office/drawing/2018/hyperlinkcolor" val="tx"/>
                    </a:ext>
                  </a:extLst>
                </a:hlinkClick>
              </a:rPr>
              <a:t>tutorial</a:t>
            </a:r>
            <a:r>
              <a:rPr lang="en-US" sz="2800" dirty="0">
                <a:solidFill>
                  <a:schemeClr val="bg1"/>
                </a:solidFill>
              </a:rPr>
              <a:t> and </a:t>
            </a:r>
            <a:r>
              <a:rPr lang="en-US" sz="2800" dirty="0">
                <a:solidFill>
                  <a:schemeClr val="bg1"/>
                </a:solidFill>
                <a:hlinkClick r:id="rId4">
                  <a:extLst>
                    <a:ext uri="{A12FA001-AC4F-418D-AE19-62706E023703}">
                      <ahyp:hlinkClr xmlns:ahyp="http://schemas.microsoft.com/office/drawing/2018/hyperlinkcolor" val="tx"/>
                    </a:ext>
                  </a:extLst>
                </a:hlinkClick>
              </a:rPr>
              <a:t>solved problem</a:t>
            </a:r>
          </a:p>
        </p:txBody>
      </p:sp>
      <p:pic>
        <p:nvPicPr>
          <p:cNvPr id="10" name="Picture 9">
            <a:extLst>
              <a:ext uri="{FF2B5EF4-FFF2-40B4-BE49-F238E27FC236}">
                <a16:creationId xmlns:a16="http://schemas.microsoft.com/office/drawing/2014/main" id="{7EB2DB93-AB23-4363-BF15-99CF765681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6903" y="1964089"/>
            <a:ext cx="3736169" cy="2807375"/>
          </a:xfrm>
          <a:prstGeom prst="rect">
            <a:avLst/>
          </a:prstGeom>
        </p:spPr>
      </p:pic>
      <p:pic>
        <p:nvPicPr>
          <p:cNvPr id="1026" name="Picture 2">
            <a:extLst>
              <a:ext uri="{FF2B5EF4-FFF2-40B4-BE49-F238E27FC236}">
                <a16:creationId xmlns:a16="http://schemas.microsoft.com/office/drawing/2014/main" id="{184F7C9F-5A59-4EC3-B1A7-FB54E9AFCD0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8507" y="3228635"/>
            <a:ext cx="5291179" cy="65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5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529389" y="718223"/>
            <a:ext cx="10880110"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iPad/Tablet Screen Capture Apps</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529389" y="408125"/>
            <a:ext cx="9565873" cy="333056"/>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I       my Apple pencil</a:t>
            </a:r>
          </a:p>
        </p:txBody>
      </p:sp>
      <p:sp>
        <p:nvSpPr>
          <p:cNvPr id="2" name="Heart 1">
            <a:extLst>
              <a:ext uri="{FF2B5EF4-FFF2-40B4-BE49-F238E27FC236}">
                <a16:creationId xmlns:a16="http://schemas.microsoft.com/office/drawing/2014/main" id="{2FB384DF-4EE0-A248-8F40-84F521E055D4}"/>
              </a:ext>
            </a:extLst>
          </p:cNvPr>
          <p:cNvSpPr/>
          <p:nvPr/>
        </p:nvSpPr>
        <p:spPr>
          <a:xfrm>
            <a:off x="827831" y="481228"/>
            <a:ext cx="229820" cy="16389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D0986-33CB-D948-8BD1-97590F05A94F}"/>
              </a:ext>
            </a:extLst>
          </p:cNvPr>
          <p:cNvSpPr/>
          <p:nvPr/>
        </p:nvSpPr>
        <p:spPr>
          <a:xfrm>
            <a:off x="397042" y="1368300"/>
            <a:ext cx="8440833" cy="3416320"/>
          </a:xfrm>
          <a:prstGeom prst="rect">
            <a:avLst/>
          </a:prstGeom>
        </p:spPr>
        <p:txBody>
          <a:bodyPr wrap="square">
            <a:spAutoFit/>
          </a:bodyPr>
          <a:lstStyle/>
          <a:p>
            <a:pPr marL="230188" lvl="1" indent="-219075">
              <a:spcAft>
                <a:spcPts val="1200"/>
              </a:spcAft>
              <a:buFont typeface="Arial" panose="020B0604020202020204" pitchFamily="34" charset="0"/>
              <a:buChar char="•"/>
            </a:pPr>
            <a:r>
              <a:rPr lang="en-US" sz="2800" dirty="0" err="1">
                <a:solidFill>
                  <a:schemeClr val="bg1"/>
                </a:solidFill>
              </a:rPr>
              <a:t>Screencasting</a:t>
            </a:r>
            <a:r>
              <a:rPr lang="en-US" sz="2800" dirty="0">
                <a:solidFill>
                  <a:schemeClr val="bg1"/>
                </a:solidFill>
              </a:rPr>
              <a:t> = records voice + writing</a:t>
            </a:r>
          </a:p>
          <a:p>
            <a:pPr marL="230188" lvl="1" indent="-219075">
              <a:spcAft>
                <a:spcPts val="1200"/>
              </a:spcAft>
              <a:buFont typeface="Arial" panose="020B0604020202020204" pitchFamily="34" charset="0"/>
              <a:buChar char="•"/>
            </a:pPr>
            <a:r>
              <a:rPr lang="en-US" sz="2800" dirty="0">
                <a:solidFill>
                  <a:schemeClr val="bg1"/>
                </a:solidFill>
              </a:rPr>
              <a:t>Import slides/graphs/images for markup</a:t>
            </a:r>
          </a:p>
          <a:p>
            <a:pPr marL="230188" lvl="1" indent="-219075">
              <a:spcAft>
                <a:spcPts val="1200"/>
              </a:spcAft>
              <a:buFont typeface="Arial" panose="020B0604020202020204" pitchFamily="34" charset="0"/>
              <a:buChar char="•"/>
            </a:pPr>
            <a:r>
              <a:rPr lang="en-US" sz="2800" dirty="0">
                <a:solidFill>
                  <a:schemeClr val="bg1"/>
                </a:solidFill>
              </a:rPr>
              <a:t>Export videos to camera roll</a:t>
            </a:r>
            <a:endParaRPr lang="en-US" sz="2800" dirty="0">
              <a:solidFill>
                <a:schemeClr val="bg1"/>
              </a:solidFill>
              <a:hlinkClick r:id="rId2">
                <a:extLst>
                  <a:ext uri="{A12FA001-AC4F-418D-AE19-62706E023703}">
                    <ahyp:hlinkClr xmlns:ahyp="http://schemas.microsoft.com/office/drawing/2018/hyperlinkcolor" val="tx"/>
                  </a:ext>
                </a:extLst>
              </a:hlinkClick>
            </a:endParaRPr>
          </a:p>
          <a:p>
            <a:pPr marL="230188" lvl="1" indent="-219075">
              <a:spcAft>
                <a:spcPts val="1200"/>
              </a:spcAft>
              <a:buFont typeface="Arial" panose="020B0604020202020204" pitchFamily="34" charset="0"/>
              <a:buChar char="•"/>
            </a:pPr>
            <a:r>
              <a:rPr lang="en-US" sz="2800" dirty="0">
                <a:solidFill>
                  <a:schemeClr val="bg1"/>
                </a:solidFill>
              </a:rPr>
              <a:t>Best stylus = Apple pencil</a:t>
            </a:r>
          </a:p>
          <a:p>
            <a:pPr marL="230188" lvl="1" indent="-219075">
              <a:spcAft>
                <a:spcPts val="1200"/>
              </a:spcAft>
              <a:buFont typeface="Arial" panose="020B0604020202020204" pitchFamily="34" charset="0"/>
              <a:buChar char="•"/>
            </a:pPr>
            <a:r>
              <a:rPr lang="en-US" sz="2800" dirty="0">
                <a:solidFill>
                  <a:schemeClr val="bg1"/>
                </a:solidFill>
              </a:rPr>
              <a:t>Can be used during lecture</a:t>
            </a:r>
            <a:br>
              <a:rPr lang="en-US" sz="2800" dirty="0">
                <a:solidFill>
                  <a:schemeClr val="bg1"/>
                </a:solidFill>
              </a:rPr>
            </a:br>
            <a:r>
              <a:rPr lang="en-US" sz="2800" dirty="0">
                <a:solidFill>
                  <a:schemeClr val="bg1"/>
                </a:solidFill>
              </a:rPr>
              <a:t>(Airplay to project on screen</a:t>
            </a:r>
            <a:r>
              <a:rPr lang="en-US" sz="3600" dirty="0">
                <a:solidFill>
                  <a:schemeClr val="bg1"/>
                </a:solidFill>
              </a:rPr>
              <a:t>)</a:t>
            </a:r>
          </a:p>
        </p:txBody>
      </p:sp>
      <p:pic>
        <p:nvPicPr>
          <p:cNvPr id="3" name="Picture 2">
            <a:extLst>
              <a:ext uri="{FF2B5EF4-FFF2-40B4-BE49-F238E27FC236}">
                <a16:creationId xmlns:a16="http://schemas.microsoft.com/office/drawing/2014/main" id="{5D4211B0-79FC-4BAF-B13F-F256069C55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0275" y="2724356"/>
            <a:ext cx="4775200" cy="2658071"/>
          </a:xfrm>
          <a:prstGeom prst="rect">
            <a:avLst/>
          </a:prstGeom>
        </p:spPr>
      </p:pic>
      <p:sp>
        <p:nvSpPr>
          <p:cNvPr id="4" name="TextBox 3">
            <a:extLst>
              <a:ext uri="{FF2B5EF4-FFF2-40B4-BE49-F238E27FC236}">
                <a16:creationId xmlns:a16="http://schemas.microsoft.com/office/drawing/2014/main" id="{5CB6C37A-97A9-6606-7508-88A6630A9F76}"/>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bg1">
                    <a:lumMod val="75000"/>
                  </a:schemeClr>
                </a:solidFill>
              </a:rPr>
              <a:t>Image from Amazon: </a:t>
            </a:r>
            <a:r>
              <a:rPr lang="nn-NO" sz="1200" b="1" dirty="0">
                <a:solidFill>
                  <a:schemeClr val="bg1">
                    <a:lumMod val="75000"/>
                  </a:schemeClr>
                </a:solidFill>
                <a:hlinkClick r:id="rId4">
                  <a:extLst>
                    <a:ext uri="{A12FA001-AC4F-418D-AE19-62706E023703}">
                      <ahyp:hlinkClr xmlns:ahyp="http://schemas.microsoft.com/office/drawing/2018/hyperlinkcolor" val="tx"/>
                    </a:ext>
                  </a:extLst>
                </a:hlinkClick>
              </a:rPr>
              <a:t>TiMOVO-Feel-Paper-Protector-Paperfelt-Removable</a:t>
            </a:r>
            <a:endParaRPr lang="en-US" sz="1200" dirty="0">
              <a:solidFill>
                <a:schemeClr val="bg1">
                  <a:lumMod val="75000"/>
                </a:schemeClr>
              </a:solidFill>
            </a:endParaRPr>
          </a:p>
        </p:txBody>
      </p:sp>
    </p:spTree>
    <p:extLst>
      <p:ext uri="{BB962C8B-B14F-4D97-AF65-F5344CB8AC3E}">
        <p14:creationId xmlns:p14="http://schemas.microsoft.com/office/powerpoint/2010/main" val="1711118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443723" y="791341"/>
            <a:ext cx="11844529"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Explain Everything – Simple </a:t>
            </a:r>
            <a:r>
              <a:rPr lang="en-US" sz="4000" b="1" dirty="0" err="1">
                <a:solidFill>
                  <a:srgbClr val="18B7FB"/>
                </a:solidFill>
                <a:latin typeface="+mj-lt"/>
              </a:rPr>
              <a:t>Screencasting</a:t>
            </a:r>
            <a:endParaRPr lang="en-US" sz="4000" b="1" dirty="0">
              <a:solidFill>
                <a:srgbClr val="18B7FB"/>
              </a:solidFill>
              <a:latin typeface="+mj-lt"/>
            </a:endParaRP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347470" y="323693"/>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Explain Everything</a:t>
            </a:r>
          </a:p>
        </p:txBody>
      </p:sp>
      <p:sp>
        <p:nvSpPr>
          <p:cNvPr id="7" name="Rectangle 6">
            <a:extLst>
              <a:ext uri="{FF2B5EF4-FFF2-40B4-BE49-F238E27FC236}">
                <a16:creationId xmlns:a16="http://schemas.microsoft.com/office/drawing/2014/main" id="{70DAB322-31FC-8241-867E-5CCCE21EF9C1}"/>
              </a:ext>
            </a:extLst>
          </p:cNvPr>
          <p:cNvSpPr/>
          <p:nvPr/>
        </p:nvSpPr>
        <p:spPr>
          <a:xfrm>
            <a:off x="347470" y="1883494"/>
            <a:ext cx="6284823" cy="2804486"/>
          </a:xfrm>
          <a:prstGeom prst="rect">
            <a:avLst/>
          </a:prstGeom>
        </p:spPr>
        <p:txBody>
          <a:bodyPr wrap="square">
            <a:spAutoFit/>
          </a:bodyPr>
          <a:lstStyle/>
          <a:p>
            <a:pPr marL="230188" indent="-230188">
              <a:lnSpc>
                <a:spcPct val="150000"/>
              </a:lnSpc>
              <a:spcAft>
                <a:spcPts val="1200"/>
              </a:spcAft>
              <a:buFont typeface="Arial" panose="020B0604020202020204" pitchFamily="34" charset="0"/>
              <a:buChar char="•"/>
            </a:pPr>
            <a:r>
              <a:rPr lang="en-US" sz="3600" dirty="0">
                <a:solidFill>
                  <a:schemeClr val="bg1"/>
                </a:solidFill>
              </a:rPr>
              <a:t>Quick startup, easy to use</a:t>
            </a:r>
          </a:p>
          <a:p>
            <a:pPr marL="230188" indent="-230188">
              <a:lnSpc>
                <a:spcPct val="150000"/>
              </a:lnSpc>
              <a:spcAft>
                <a:spcPts val="1200"/>
              </a:spcAft>
              <a:buFont typeface="Arial" panose="020B0604020202020204" pitchFamily="34" charset="0"/>
              <a:buChar char="•"/>
            </a:pPr>
            <a:r>
              <a:rPr lang="en-US" sz="3600" dirty="0">
                <a:solidFill>
                  <a:schemeClr val="bg1"/>
                </a:solidFill>
              </a:rPr>
              <a:t>Free version = a single slide</a:t>
            </a:r>
          </a:p>
          <a:p>
            <a:pPr marL="230188" indent="-230188">
              <a:lnSpc>
                <a:spcPct val="150000"/>
              </a:lnSpc>
              <a:spcAft>
                <a:spcPts val="1200"/>
              </a:spcAft>
              <a:buFont typeface="Arial" panose="020B0604020202020204" pitchFamily="34" charset="0"/>
              <a:buChar char="•"/>
            </a:pPr>
            <a:r>
              <a:rPr lang="en-US" sz="3600" dirty="0">
                <a:solidFill>
                  <a:schemeClr val="bg1"/>
                </a:solidFill>
              </a:rPr>
              <a:t>Limited editing options</a:t>
            </a:r>
          </a:p>
        </p:txBody>
      </p:sp>
      <p:pic>
        <p:nvPicPr>
          <p:cNvPr id="6" name="Picture 5">
            <a:extLst>
              <a:ext uri="{FF2B5EF4-FFF2-40B4-BE49-F238E27FC236}">
                <a16:creationId xmlns:a16="http://schemas.microsoft.com/office/drawing/2014/main" id="{8F7BF337-694F-4949-94E4-CB88DC8A29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5494" y="1815054"/>
            <a:ext cx="4746978" cy="3580462"/>
          </a:xfrm>
          <a:prstGeom prst="rect">
            <a:avLst/>
          </a:prstGeom>
        </p:spPr>
      </p:pic>
      <p:sp>
        <p:nvSpPr>
          <p:cNvPr id="2" name="Rectangle 1">
            <a:extLst>
              <a:ext uri="{FF2B5EF4-FFF2-40B4-BE49-F238E27FC236}">
                <a16:creationId xmlns:a16="http://schemas.microsoft.com/office/drawing/2014/main" id="{CEE8ED89-95D8-46BC-80D3-AF3677F0B8B4}"/>
              </a:ext>
            </a:extLst>
          </p:cNvPr>
          <p:cNvSpPr/>
          <p:nvPr/>
        </p:nvSpPr>
        <p:spPr>
          <a:xfrm>
            <a:off x="7359532" y="5536168"/>
            <a:ext cx="4203202" cy="461665"/>
          </a:xfrm>
          <a:prstGeom prst="rect">
            <a:avLst/>
          </a:prstGeom>
        </p:spPr>
        <p:txBody>
          <a:bodyPr wrap="none">
            <a:spAutoFit/>
          </a:bodyPr>
          <a:lstStyle/>
          <a:p>
            <a:pPr>
              <a:spcAft>
                <a:spcPts val="1200"/>
              </a:spcAft>
            </a:pPr>
            <a:r>
              <a:rPr lang="en-US" sz="2400" dirty="0">
                <a:solidFill>
                  <a:schemeClr val="bg1"/>
                </a:solidFill>
                <a:hlinkClick r:id="rId3">
                  <a:extLst>
                    <a:ext uri="{A12FA001-AC4F-418D-AE19-62706E023703}">
                      <ahyp:hlinkClr xmlns:ahyp="http://schemas.microsoft.com/office/drawing/2018/hyperlinkcolor" val="tx"/>
                    </a:ext>
                  </a:extLst>
                </a:hlinkClick>
              </a:rPr>
              <a:t>Drawing Cyclohexane</a:t>
            </a:r>
            <a:r>
              <a:rPr lang="en-US" sz="2400" dirty="0">
                <a:solidFill>
                  <a:schemeClr val="bg1"/>
                </a:solidFill>
              </a:rPr>
              <a:t> Tutorial</a:t>
            </a:r>
          </a:p>
        </p:txBody>
      </p:sp>
    </p:spTree>
    <p:extLst>
      <p:ext uri="{BB962C8B-B14F-4D97-AF65-F5344CB8AC3E}">
        <p14:creationId xmlns:p14="http://schemas.microsoft.com/office/powerpoint/2010/main" val="4127697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0" y="678727"/>
            <a:ext cx="13016726"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3800" b="1" dirty="0" err="1">
                <a:solidFill>
                  <a:srgbClr val="18B7FB"/>
                </a:solidFill>
                <a:latin typeface="+mj-lt"/>
              </a:rPr>
              <a:t>Doceri</a:t>
            </a:r>
            <a:r>
              <a:rPr lang="en-US" sz="3800" b="1" dirty="0">
                <a:solidFill>
                  <a:srgbClr val="18B7FB"/>
                </a:solidFill>
                <a:latin typeface="+mj-lt"/>
              </a:rPr>
              <a:t> – Magically reveal writing as you lecture</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141492" y="265580"/>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Harry Potter-style writing appears on the screen</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141492" y="1673493"/>
            <a:ext cx="8339328" cy="5082907"/>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57200" indent="-457200">
              <a:spcBef>
                <a:spcPts val="0"/>
              </a:spcBef>
              <a:buFont typeface="Arial" panose="020B0604020202020204" pitchFamily="34" charset="0"/>
              <a:buChar char="•"/>
            </a:pPr>
            <a:r>
              <a:rPr lang="en-US" sz="2800" dirty="0">
                <a:solidFill>
                  <a:schemeClr val="bg1"/>
                </a:solidFill>
                <a:latin typeface="+mn-lt"/>
              </a:rPr>
              <a:t>Write out complete lecture</a:t>
            </a:r>
          </a:p>
          <a:p>
            <a:pPr marL="457200" indent="-457200">
              <a:spcBef>
                <a:spcPts val="0"/>
              </a:spcBef>
              <a:buFont typeface="Arial" panose="020B0604020202020204" pitchFamily="34" charset="0"/>
              <a:buChar char="•"/>
            </a:pPr>
            <a:endParaRPr lang="en-US" sz="1200" dirty="0">
              <a:solidFill>
                <a:schemeClr val="bg1"/>
              </a:solidFill>
              <a:latin typeface="+mn-lt"/>
            </a:endParaRPr>
          </a:p>
          <a:p>
            <a:pPr marL="457200" indent="-457200">
              <a:spcBef>
                <a:spcPts val="0"/>
              </a:spcBef>
              <a:buFont typeface="Arial" panose="020B0604020202020204" pitchFamily="34" charset="0"/>
              <a:buChar char="•"/>
            </a:pPr>
            <a:r>
              <a:rPr lang="en-US" sz="2800" dirty="0">
                <a:solidFill>
                  <a:schemeClr val="bg1"/>
                </a:solidFill>
                <a:latin typeface="+mn-lt"/>
              </a:rPr>
              <a:t>Add stop markers to timeline</a:t>
            </a:r>
          </a:p>
          <a:p>
            <a:pPr marL="457200" indent="-457200">
              <a:spcBef>
                <a:spcPts val="0"/>
              </a:spcBef>
              <a:buFont typeface="Arial" panose="020B0604020202020204" pitchFamily="34" charset="0"/>
              <a:buChar char="•"/>
            </a:pPr>
            <a:endParaRPr lang="en-US" sz="1200" dirty="0">
              <a:solidFill>
                <a:schemeClr val="bg1"/>
              </a:solidFill>
              <a:latin typeface="+mn-lt"/>
            </a:endParaRPr>
          </a:p>
          <a:p>
            <a:pPr marL="457200" indent="-457200">
              <a:spcBef>
                <a:spcPts val="0"/>
              </a:spcBef>
              <a:buFont typeface="Arial" panose="020B0604020202020204" pitchFamily="34" charset="0"/>
              <a:buChar char="•"/>
            </a:pPr>
            <a:r>
              <a:rPr lang="en-US" sz="2800" dirty="0">
                <a:solidFill>
                  <a:schemeClr val="bg1"/>
                </a:solidFill>
                <a:latin typeface="+mn-lt"/>
              </a:rPr>
              <a:t>Begin recording, hit PLAY</a:t>
            </a:r>
          </a:p>
          <a:p>
            <a:pPr marL="457200" indent="-457200">
              <a:spcBef>
                <a:spcPts val="0"/>
              </a:spcBef>
              <a:buFont typeface="Arial" panose="020B0604020202020204" pitchFamily="34" charset="0"/>
              <a:buChar char="•"/>
            </a:pPr>
            <a:endParaRPr lang="en-US" sz="1200" dirty="0">
              <a:solidFill>
                <a:schemeClr val="bg1"/>
              </a:solidFill>
              <a:latin typeface="+mn-lt"/>
            </a:endParaRPr>
          </a:p>
          <a:p>
            <a:pPr marL="457200" indent="-457200">
              <a:spcBef>
                <a:spcPts val="0"/>
              </a:spcBef>
              <a:buFont typeface="Arial" panose="020B0604020202020204" pitchFamily="34" charset="0"/>
              <a:buChar char="•"/>
            </a:pPr>
            <a:r>
              <a:rPr lang="en-US" sz="2800" dirty="0">
                <a:solidFill>
                  <a:schemeClr val="bg1"/>
                </a:solidFill>
                <a:latin typeface="+mn-lt"/>
              </a:rPr>
              <a:t>Words appear as if writing in real time</a:t>
            </a:r>
          </a:p>
          <a:p>
            <a:pPr marL="457200" indent="-457200">
              <a:spcBef>
                <a:spcPts val="0"/>
              </a:spcBef>
              <a:buFont typeface="Arial" panose="020B0604020202020204" pitchFamily="34" charset="0"/>
              <a:buChar char="•"/>
            </a:pPr>
            <a:endParaRPr lang="en-US" sz="1200" dirty="0">
              <a:solidFill>
                <a:schemeClr val="bg1"/>
              </a:solidFill>
              <a:latin typeface="+mn-lt"/>
            </a:endParaRPr>
          </a:p>
          <a:p>
            <a:pPr marL="457200" indent="-457200">
              <a:spcBef>
                <a:spcPts val="0"/>
              </a:spcBef>
              <a:buFont typeface="Arial" panose="020B0604020202020204" pitchFamily="34" charset="0"/>
              <a:buChar char="•"/>
            </a:pPr>
            <a:r>
              <a:rPr lang="en-US" sz="2800" dirty="0">
                <a:solidFill>
                  <a:schemeClr val="bg1"/>
                </a:solidFill>
                <a:latin typeface="+mn-lt"/>
              </a:rPr>
              <a:t>Discuss freely, markup notes…</a:t>
            </a:r>
            <a:br>
              <a:rPr lang="en-US" sz="2800" dirty="0">
                <a:solidFill>
                  <a:schemeClr val="bg1"/>
                </a:solidFill>
                <a:latin typeface="+mn-lt"/>
              </a:rPr>
            </a:br>
            <a:r>
              <a:rPr lang="en-US" sz="2800" dirty="0">
                <a:solidFill>
                  <a:schemeClr val="bg1"/>
                </a:solidFill>
                <a:latin typeface="+mn-lt"/>
              </a:rPr>
              <a:t>no multitasking!</a:t>
            </a:r>
          </a:p>
          <a:p>
            <a:pPr marL="457200" indent="-457200">
              <a:spcBef>
                <a:spcPts val="0"/>
              </a:spcBef>
              <a:buFont typeface="Arial" panose="020B0604020202020204" pitchFamily="34" charset="0"/>
              <a:buChar char="•"/>
            </a:pPr>
            <a:endParaRPr lang="en-US" sz="1200" dirty="0">
              <a:solidFill>
                <a:schemeClr val="bg1"/>
              </a:solidFill>
              <a:latin typeface="+mn-lt"/>
            </a:endParaRPr>
          </a:p>
          <a:p>
            <a:pPr marL="457200" indent="-457200">
              <a:spcBef>
                <a:spcPts val="0"/>
              </a:spcBef>
              <a:buFont typeface="Arial" panose="020B0604020202020204" pitchFamily="34" charset="0"/>
              <a:buChar char="•"/>
            </a:pPr>
            <a:r>
              <a:rPr lang="en-US" sz="2800" dirty="0">
                <a:solidFill>
                  <a:schemeClr val="bg1"/>
                </a:solidFill>
                <a:latin typeface="+mn-lt"/>
              </a:rPr>
              <a:t>More personal look/feel than PowerPoint</a:t>
            </a:r>
          </a:p>
        </p:txBody>
      </p:sp>
      <p:pic>
        <p:nvPicPr>
          <p:cNvPr id="6" name="Picture 5">
            <a:hlinkClick r:id="rId2"/>
            <a:extLst>
              <a:ext uri="{FF2B5EF4-FFF2-40B4-BE49-F238E27FC236}">
                <a16:creationId xmlns:a16="http://schemas.microsoft.com/office/drawing/2014/main" id="{00AECFBD-8A0F-427B-BF0B-6F4848F27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4879" y="1548619"/>
            <a:ext cx="4751365" cy="3591531"/>
          </a:xfrm>
          <a:prstGeom prst="rect">
            <a:avLst/>
          </a:prstGeom>
        </p:spPr>
      </p:pic>
      <p:sp>
        <p:nvSpPr>
          <p:cNvPr id="2" name="Rectangle 1">
            <a:extLst>
              <a:ext uri="{FF2B5EF4-FFF2-40B4-BE49-F238E27FC236}">
                <a16:creationId xmlns:a16="http://schemas.microsoft.com/office/drawing/2014/main" id="{8B6C4747-6FB4-4CFC-B56D-341B449D7FF3}"/>
              </a:ext>
            </a:extLst>
          </p:cNvPr>
          <p:cNvSpPr/>
          <p:nvPr/>
        </p:nvSpPr>
        <p:spPr>
          <a:xfrm>
            <a:off x="8994654" y="5516883"/>
            <a:ext cx="1606145" cy="369332"/>
          </a:xfrm>
          <a:prstGeom prst="rect">
            <a:avLst/>
          </a:prstGeom>
        </p:spPr>
        <p:txBody>
          <a:bodyPr wrap="non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Reagent Table</a:t>
            </a:r>
            <a:endParaRPr lang="en-US" dirty="0"/>
          </a:p>
        </p:txBody>
      </p:sp>
    </p:spTree>
    <p:extLst>
      <p:ext uri="{BB962C8B-B14F-4D97-AF65-F5344CB8AC3E}">
        <p14:creationId xmlns:p14="http://schemas.microsoft.com/office/powerpoint/2010/main" val="312488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300789" y="676357"/>
            <a:ext cx="11023952"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Other Screen Capture Apps</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204536" y="287025"/>
            <a:ext cx="9661589" cy="389331"/>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YOU get an app!  And YOU get an app!</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300789" y="1354730"/>
            <a:ext cx="7230598" cy="5082907"/>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7338" indent="-284163">
              <a:lnSpc>
                <a:spcPct val="150000"/>
              </a:lnSpc>
              <a:spcBef>
                <a:spcPts val="0"/>
              </a:spcBef>
              <a:buFont typeface="Arial" panose="020B0604020202020204" pitchFamily="34" charset="0"/>
              <a:buChar char="•"/>
            </a:pPr>
            <a:r>
              <a:rPr lang="en-US" sz="2800" dirty="0" err="1">
                <a:solidFill>
                  <a:schemeClr val="bg1"/>
                </a:solidFill>
                <a:latin typeface="+mn-lt"/>
              </a:rPr>
              <a:t>GoodNotes</a:t>
            </a:r>
            <a:r>
              <a:rPr lang="en-US" sz="2800" dirty="0">
                <a:solidFill>
                  <a:schemeClr val="bg1"/>
                </a:solidFill>
                <a:latin typeface="+mn-lt"/>
              </a:rPr>
              <a:t> – popular with students</a:t>
            </a:r>
          </a:p>
          <a:p>
            <a:pPr marL="287338" indent="-284163">
              <a:lnSpc>
                <a:spcPct val="150000"/>
              </a:lnSpc>
              <a:spcBef>
                <a:spcPts val="0"/>
              </a:spcBef>
              <a:buFont typeface="Arial" panose="020B0604020202020204" pitchFamily="34" charset="0"/>
              <a:buChar char="•"/>
            </a:pPr>
            <a:r>
              <a:rPr lang="en-US" sz="2800" dirty="0">
                <a:solidFill>
                  <a:schemeClr val="bg1"/>
                </a:solidFill>
                <a:latin typeface="+mn-lt"/>
              </a:rPr>
              <a:t>Screencast-O-Matic – free for PC, Mac</a:t>
            </a:r>
          </a:p>
          <a:p>
            <a:pPr marL="287338" indent="-284163">
              <a:lnSpc>
                <a:spcPct val="150000"/>
              </a:lnSpc>
              <a:spcBef>
                <a:spcPts val="0"/>
              </a:spcBef>
              <a:buFont typeface="Arial" panose="020B0604020202020204" pitchFamily="34" charset="0"/>
              <a:buChar char="•"/>
            </a:pPr>
            <a:r>
              <a:rPr lang="en-US" sz="2800" dirty="0" err="1">
                <a:solidFill>
                  <a:schemeClr val="bg1"/>
                </a:solidFill>
                <a:latin typeface="+mn-lt"/>
              </a:rPr>
              <a:t>TouchCast</a:t>
            </a:r>
            <a:endParaRPr lang="en-US" sz="2800" dirty="0">
              <a:solidFill>
                <a:schemeClr val="bg1"/>
              </a:solidFill>
              <a:latin typeface="+mn-lt"/>
            </a:endParaRPr>
          </a:p>
          <a:p>
            <a:pPr marL="287338" indent="-284163">
              <a:lnSpc>
                <a:spcPct val="150000"/>
              </a:lnSpc>
              <a:spcBef>
                <a:spcPts val="0"/>
              </a:spcBef>
              <a:buFont typeface="Arial" panose="020B0604020202020204" pitchFamily="34" charset="0"/>
              <a:buChar char="•"/>
            </a:pPr>
            <a:r>
              <a:rPr lang="en-US" sz="2800" dirty="0">
                <a:solidFill>
                  <a:schemeClr val="bg1"/>
                </a:solidFill>
                <a:latin typeface="+mn-lt"/>
                <a:hlinkClick r:id="rId2">
                  <a:extLst>
                    <a:ext uri="{A12FA001-AC4F-418D-AE19-62706E023703}">
                      <ahyp:hlinkClr xmlns:ahyp="http://schemas.microsoft.com/office/drawing/2018/hyperlinkcolor" val="tx"/>
                    </a:ext>
                  </a:extLst>
                </a:hlinkClick>
              </a:rPr>
              <a:t>And many more</a:t>
            </a:r>
            <a:endParaRPr lang="en-US" sz="2800" dirty="0">
              <a:solidFill>
                <a:schemeClr val="bg1"/>
              </a:solidFill>
              <a:latin typeface="+mn-lt"/>
            </a:endParaRPr>
          </a:p>
        </p:txBody>
      </p:sp>
      <p:pic>
        <p:nvPicPr>
          <p:cNvPr id="3" name="Picture 2">
            <a:extLst>
              <a:ext uri="{FF2B5EF4-FFF2-40B4-BE49-F238E27FC236}">
                <a16:creationId xmlns:a16="http://schemas.microsoft.com/office/drawing/2014/main" id="{B56444EF-60AB-4F14-B4E9-3896CB6BA2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28200" y="1947442"/>
            <a:ext cx="2109664" cy="2361905"/>
          </a:xfrm>
          <a:prstGeom prst="rect">
            <a:avLst/>
          </a:prstGeom>
        </p:spPr>
      </p:pic>
      <p:pic>
        <p:nvPicPr>
          <p:cNvPr id="2" name="Picture 1">
            <a:extLst>
              <a:ext uri="{FF2B5EF4-FFF2-40B4-BE49-F238E27FC236}">
                <a16:creationId xmlns:a16="http://schemas.microsoft.com/office/drawing/2014/main" id="{8E81790C-48BE-5AE5-B138-579C8FDD77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69616" y="1947441"/>
            <a:ext cx="2064884" cy="2361905"/>
          </a:xfrm>
          <a:prstGeom prst="rect">
            <a:avLst/>
          </a:prstGeom>
        </p:spPr>
      </p:pic>
    </p:spTree>
    <p:extLst>
      <p:ext uri="{BB962C8B-B14F-4D97-AF65-F5344CB8AC3E}">
        <p14:creationId xmlns:p14="http://schemas.microsoft.com/office/powerpoint/2010/main" val="243652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550802" y="638329"/>
            <a:ext cx="1104995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Student Buy-In &amp; Institutional Support</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550802" y="300001"/>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If you build it, will they come?</a:t>
            </a:r>
          </a:p>
        </p:txBody>
      </p:sp>
      <p:sp>
        <p:nvSpPr>
          <p:cNvPr id="12" name="Content Placeholder 2">
            <a:extLst>
              <a:ext uri="{FF2B5EF4-FFF2-40B4-BE49-F238E27FC236}">
                <a16:creationId xmlns:a16="http://schemas.microsoft.com/office/drawing/2014/main" id="{8D641C86-39D2-45D0-9B54-9FC0129E73DE}"/>
              </a:ext>
            </a:extLst>
          </p:cNvPr>
          <p:cNvSpPr txBox="1">
            <a:spLocks/>
          </p:cNvSpPr>
          <p:nvPr/>
        </p:nvSpPr>
        <p:spPr>
          <a:xfrm>
            <a:off x="601602" y="1493170"/>
            <a:ext cx="5976998" cy="4058528"/>
          </a:xfrm>
          <a:prstGeom prst="rect">
            <a:avLst/>
          </a:prstGeom>
        </p:spPr>
        <p:txBody>
          <a:bodyPr wrap="square" lIns="182880" rIns="182880" anchor="t" anchorCtr="0">
            <a:no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7338" lvl="1" indent="-287338" algn="l">
              <a:lnSpc>
                <a:spcPct val="100000"/>
              </a:lnSpc>
              <a:spcBef>
                <a:spcPts val="0"/>
              </a:spcBef>
              <a:spcAft>
                <a:spcPts val="2400"/>
              </a:spcAft>
              <a:buFont typeface="Arial"/>
              <a:buChar char="•"/>
            </a:pPr>
            <a:r>
              <a:rPr lang="en-US" sz="2800" dirty="0">
                <a:solidFill>
                  <a:schemeClr val="bg1"/>
                </a:solidFill>
              </a:rPr>
              <a:t>Keep videos short &amp; </a:t>
            </a:r>
            <a:br>
              <a:rPr lang="en-US" sz="2800" dirty="0">
                <a:solidFill>
                  <a:schemeClr val="bg1"/>
                </a:solidFill>
              </a:rPr>
            </a:br>
            <a:r>
              <a:rPr lang="en-US" sz="2800" dirty="0">
                <a:solidFill>
                  <a:schemeClr val="bg1"/>
                </a:solidFill>
              </a:rPr>
              <a:t>rich with multimedia</a:t>
            </a:r>
          </a:p>
          <a:p>
            <a:pPr marL="287338" lvl="1" indent="-287338" algn="l">
              <a:lnSpc>
                <a:spcPct val="100000"/>
              </a:lnSpc>
              <a:spcBef>
                <a:spcPts val="0"/>
              </a:spcBef>
              <a:spcAft>
                <a:spcPts val="2400"/>
              </a:spcAft>
              <a:buFont typeface="Arial"/>
              <a:buChar char="•"/>
            </a:pPr>
            <a:r>
              <a:rPr lang="en-US" sz="2800" dirty="0">
                <a:solidFill>
                  <a:schemeClr val="bg1"/>
                </a:solidFill>
              </a:rPr>
              <a:t>Faculty Learning Communities</a:t>
            </a:r>
          </a:p>
          <a:p>
            <a:pPr marL="287338" lvl="1" indent="-287338" algn="l">
              <a:lnSpc>
                <a:spcPct val="100000"/>
              </a:lnSpc>
              <a:spcBef>
                <a:spcPts val="0"/>
              </a:spcBef>
              <a:spcAft>
                <a:spcPts val="1200"/>
              </a:spcAft>
              <a:buFont typeface="Arial"/>
              <a:buChar char="•"/>
            </a:pPr>
            <a:r>
              <a:rPr lang="en-US" sz="2800" dirty="0">
                <a:solidFill>
                  <a:schemeClr val="bg1"/>
                </a:solidFill>
              </a:rPr>
              <a:t>Course Redesign Initiatives</a:t>
            </a:r>
          </a:p>
          <a:p>
            <a:pPr marL="287338" lvl="1" indent="-287338" algn="l">
              <a:lnSpc>
                <a:spcPct val="100000"/>
              </a:lnSpc>
              <a:spcBef>
                <a:spcPts val="0"/>
              </a:spcBef>
              <a:spcAft>
                <a:spcPts val="1200"/>
              </a:spcAft>
              <a:buFont typeface="Arial"/>
              <a:buChar char="•"/>
            </a:pPr>
            <a:endParaRPr lang="en-US" sz="800" dirty="0">
              <a:solidFill>
                <a:schemeClr val="bg1"/>
              </a:solidFill>
            </a:endParaRPr>
          </a:p>
          <a:p>
            <a:pPr marL="287338" lvl="1" indent="-287338" algn="l">
              <a:lnSpc>
                <a:spcPct val="100000"/>
              </a:lnSpc>
              <a:spcBef>
                <a:spcPts val="0"/>
              </a:spcBef>
              <a:spcAft>
                <a:spcPts val="1200"/>
              </a:spcAft>
              <a:buFont typeface="Arial"/>
              <a:buChar char="•"/>
            </a:pPr>
            <a:r>
              <a:rPr lang="en-US" sz="2800" dirty="0">
                <a:solidFill>
                  <a:schemeClr val="bg1"/>
                </a:solidFill>
              </a:rPr>
              <a:t>Collaborate with colleagues, tech-savvy students</a:t>
            </a:r>
          </a:p>
        </p:txBody>
      </p:sp>
      <p:pic>
        <p:nvPicPr>
          <p:cNvPr id="1028" name="Picture 4">
            <a:extLst>
              <a:ext uri="{FF2B5EF4-FFF2-40B4-BE49-F238E27FC236}">
                <a16:creationId xmlns:a16="http://schemas.microsoft.com/office/drawing/2014/main" id="{78B748A5-D3C9-03BC-B1FF-A6E47AF80B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94550" y="1747599"/>
            <a:ext cx="2857500"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BB622E-652F-B8A9-B962-37C8AD71B569}"/>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bg1">
                    <a:lumMod val="75000"/>
                  </a:schemeClr>
                </a:solidFill>
              </a:rPr>
              <a:t>Image created by L. S. Starkey using </a:t>
            </a:r>
            <a:r>
              <a:rPr lang="en-US" sz="1200" dirty="0">
                <a:solidFill>
                  <a:schemeClr val="bg1">
                    <a:lumMod val="75000"/>
                  </a:schemeClr>
                </a:solidFill>
                <a:hlinkClick r:id="rId4">
                  <a:extLst>
                    <a:ext uri="{A12FA001-AC4F-418D-AE19-62706E023703}">
                      <ahyp:hlinkClr xmlns:ahyp="http://schemas.microsoft.com/office/drawing/2018/hyperlinkcolor" val="tx"/>
                    </a:ext>
                  </a:extLst>
                </a:hlinkClick>
              </a:rPr>
              <a:t>DALL-E</a:t>
            </a:r>
            <a:r>
              <a:rPr lang="en-US" sz="1200" dirty="0">
                <a:solidFill>
                  <a:schemeClr val="bg1">
                    <a:lumMod val="75000"/>
                  </a:schemeClr>
                </a:solidFill>
              </a:rPr>
              <a:t> AI  </a:t>
            </a:r>
          </a:p>
        </p:txBody>
      </p:sp>
    </p:spTree>
    <p:extLst>
      <p:ext uri="{BB962C8B-B14F-4D97-AF65-F5344CB8AC3E}">
        <p14:creationId xmlns:p14="http://schemas.microsoft.com/office/powerpoint/2010/main" val="263906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person in a superhero garment&#10;&#10;Description automatically generated">
            <a:extLst>
              <a:ext uri="{FF2B5EF4-FFF2-40B4-BE49-F238E27FC236}">
                <a16:creationId xmlns:a16="http://schemas.microsoft.com/office/drawing/2014/main" id="{69EBBCE6-97BB-D510-550E-F9F016813B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4001" y="800893"/>
            <a:ext cx="2618605" cy="3543300"/>
          </a:xfrm>
          <a:prstGeom prst="rect">
            <a:avLst/>
          </a:prstGeom>
          <a:effectLst>
            <a:softEdge rad="254000"/>
          </a:effectLst>
        </p:spPr>
      </p:pic>
      <p:sp>
        <p:nvSpPr>
          <p:cNvPr id="8" name="Subtitle 2">
            <a:extLst>
              <a:ext uri="{FF2B5EF4-FFF2-40B4-BE49-F238E27FC236}">
                <a16:creationId xmlns:a16="http://schemas.microsoft.com/office/drawing/2014/main" id="{D500A51C-8DFE-4FD0-AC91-336A731C738B}"/>
              </a:ext>
            </a:extLst>
          </p:cNvPr>
          <p:cNvSpPr txBox="1">
            <a:spLocks/>
          </p:cNvSpPr>
          <p:nvPr/>
        </p:nvSpPr>
        <p:spPr>
          <a:xfrm>
            <a:off x="488368" y="717904"/>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Final Words of Advice</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488368" y="296586"/>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Equal parts excited and terrified</a:t>
            </a:r>
          </a:p>
        </p:txBody>
      </p:sp>
      <p:sp>
        <p:nvSpPr>
          <p:cNvPr id="7" name="Content Placeholder 2">
            <a:extLst>
              <a:ext uri="{FF2B5EF4-FFF2-40B4-BE49-F238E27FC236}">
                <a16:creationId xmlns:a16="http://schemas.microsoft.com/office/drawing/2014/main" id="{B7A698ED-BF7F-407F-BBC1-532F60616592}"/>
              </a:ext>
            </a:extLst>
          </p:cNvPr>
          <p:cNvSpPr txBox="1">
            <a:spLocks/>
          </p:cNvSpPr>
          <p:nvPr/>
        </p:nvSpPr>
        <p:spPr>
          <a:xfrm>
            <a:off x="550375" y="1571835"/>
            <a:ext cx="7668502" cy="4705819"/>
          </a:xfrm>
          <a:prstGeom prst="rect">
            <a:avLst/>
          </a:prstGeom>
        </p:spPr>
        <p:txBody>
          <a:bodyPr wrap="square" lIns="182880" rIns="182880" anchor="t" anchorCtr="0">
            <a:no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7338" lvl="1" indent="-287338" algn="l">
              <a:lnSpc>
                <a:spcPct val="100000"/>
              </a:lnSpc>
              <a:spcBef>
                <a:spcPts val="0"/>
              </a:spcBef>
              <a:spcAft>
                <a:spcPts val="1200"/>
              </a:spcAft>
              <a:buFont typeface="Arial"/>
              <a:buChar char="•"/>
            </a:pPr>
            <a:r>
              <a:rPr lang="en-US" sz="2800" dirty="0">
                <a:solidFill>
                  <a:schemeClr val="bg1"/>
                </a:solidFill>
              </a:rPr>
              <a:t>Start small, focus on one SLO</a:t>
            </a:r>
          </a:p>
          <a:p>
            <a:pPr marL="273050" lvl="1" indent="-273050" algn="l">
              <a:lnSpc>
                <a:spcPct val="100000"/>
              </a:lnSpc>
              <a:spcBef>
                <a:spcPts val="0"/>
              </a:spcBef>
              <a:spcAft>
                <a:spcPts val="1200"/>
              </a:spcAft>
              <a:buFont typeface="Arial"/>
              <a:buChar char="•"/>
            </a:pPr>
            <a:r>
              <a:rPr lang="en-US" sz="2800" dirty="0">
                <a:solidFill>
                  <a:schemeClr val="bg1"/>
                </a:solidFill>
              </a:rPr>
              <a:t>Don’t aim for perfection</a:t>
            </a:r>
          </a:p>
          <a:p>
            <a:pPr marL="273050" lvl="1" indent="-273050" algn="l">
              <a:lnSpc>
                <a:spcPct val="100000"/>
              </a:lnSpc>
              <a:spcBef>
                <a:spcPts val="0"/>
              </a:spcBef>
              <a:spcAft>
                <a:spcPts val="1200"/>
              </a:spcAft>
              <a:buFont typeface="Arial"/>
              <a:buChar char="•"/>
            </a:pPr>
            <a:r>
              <a:rPr lang="en-US" sz="2800" dirty="0">
                <a:solidFill>
                  <a:schemeClr val="bg1"/>
                </a:solidFill>
              </a:rPr>
              <a:t>Seek formative feedback</a:t>
            </a:r>
          </a:p>
          <a:p>
            <a:pPr marL="273050" lvl="1" indent="-273050" algn="l">
              <a:lnSpc>
                <a:spcPct val="100000"/>
              </a:lnSpc>
              <a:spcBef>
                <a:spcPts val="0"/>
              </a:spcBef>
              <a:spcAft>
                <a:spcPts val="1200"/>
              </a:spcAft>
              <a:buFont typeface="Arial"/>
              <a:buChar char="•"/>
            </a:pPr>
            <a:r>
              <a:rPr lang="en-US" sz="2800" dirty="0">
                <a:solidFill>
                  <a:schemeClr val="bg1"/>
                </a:solidFill>
              </a:rPr>
              <a:t>Embrace your role as a lifelong learner</a:t>
            </a:r>
          </a:p>
          <a:p>
            <a:pPr marL="273050" lvl="1" indent="-273050" algn="l">
              <a:lnSpc>
                <a:spcPct val="100000"/>
              </a:lnSpc>
              <a:spcBef>
                <a:spcPts val="0"/>
              </a:spcBef>
              <a:spcAft>
                <a:spcPts val="1200"/>
              </a:spcAft>
              <a:buFont typeface="Arial"/>
              <a:buChar char="•"/>
            </a:pPr>
            <a:r>
              <a:rPr lang="en-US" sz="2800" dirty="0">
                <a:solidFill>
                  <a:schemeClr val="bg1"/>
                </a:solidFill>
              </a:rPr>
              <a:t>Have fun!</a:t>
            </a:r>
          </a:p>
        </p:txBody>
      </p:sp>
      <p:pic>
        <p:nvPicPr>
          <p:cNvPr id="16" name="Graphic 15" descr="No sign outline">
            <a:extLst>
              <a:ext uri="{FF2B5EF4-FFF2-40B4-BE49-F238E27FC236}">
                <a16:creationId xmlns:a16="http://schemas.microsoft.com/office/drawing/2014/main" id="{05577ABA-71BD-1247-2A4B-EFF1B373797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84250" y="634914"/>
            <a:ext cx="4087200" cy="4087200"/>
          </a:xfrm>
          <a:prstGeom prst="rect">
            <a:avLst/>
          </a:prstGeom>
        </p:spPr>
      </p:pic>
      <p:sp>
        <p:nvSpPr>
          <p:cNvPr id="17" name="TextBox 16">
            <a:extLst>
              <a:ext uri="{FF2B5EF4-FFF2-40B4-BE49-F238E27FC236}">
                <a16:creationId xmlns:a16="http://schemas.microsoft.com/office/drawing/2014/main" id="{1CAF8226-6AC1-99F6-73D9-6B42F445AAD7}"/>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bg1">
                    <a:lumMod val="75000"/>
                  </a:schemeClr>
                </a:solidFill>
              </a:rPr>
              <a:t>Image from </a:t>
            </a:r>
            <a:r>
              <a:rPr lang="en-US" sz="1200" dirty="0">
                <a:solidFill>
                  <a:schemeClr val="bg1">
                    <a:lumMod val="75000"/>
                  </a:schemeClr>
                </a:solidFill>
                <a:hlinkClick r:id="rId6" tooltip="Main Page">
                  <a:extLst>
                    <a:ext uri="{A12FA001-AC4F-418D-AE19-62706E023703}">
                      <ahyp:hlinkClr xmlns:ahyp="http://schemas.microsoft.com/office/drawing/2018/hyperlinkcolor" val="tx"/>
                    </a:ext>
                  </a:extLst>
                </a:hlinkClick>
              </a:rPr>
              <a:t>Wikimedia Commons</a:t>
            </a:r>
            <a:r>
              <a:rPr lang="en-US" sz="1200" dirty="0">
                <a:solidFill>
                  <a:schemeClr val="bg1">
                    <a:lumMod val="75000"/>
                  </a:schemeClr>
                </a:solidFill>
              </a:rPr>
              <a:t>: </a:t>
            </a:r>
            <a:r>
              <a:rPr lang="en-US" sz="1200" b="1" dirty="0" err="1">
                <a:solidFill>
                  <a:schemeClr val="bg1">
                    <a:lumMod val="75000"/>
                  </a:schemeClr>
                </a:solidFill>
                <a:hlinkClick r:id="rId7">
                  <a:extLst>
                    <a:ext uri="{A12FA001-AC4F-418D-AE19-62706E023703}">
                      <ahyp:hlinkClr xmlns:ahyp="http://schemas.microsoft.com/office/drawing/2018/hyperlinkcolor" val="tx"/>
                    </a:ext>
                  </a:extLst>
                </a:hlinkClick>
              </a:rPr>
              <a:t>Retman</a:t>
            </a:r>
            <a:r>
              <a:rPr lang="nn-NO" sz="1200" dirty="0">
                <a:solidFill>
                  <a:schemeClr val="bg1">
                    <a:lumMod val="75000"/>
                  </a:schemeClr>
                </a:solidFill>
              </a:rPr>
              <a:t> by </a:t>
            </a:r>
            <a:r>
              <a:rPr lang="en-US" sz="1200" dirty="0" err="1">
                <a:solidFill>
                  <a:schemeClr val="bg1">
                    <a:lumMod val="75000"/>
                  </a:schemeClr>
                </a:solidFill>
                <a:hlinkClick r:id="rId8" tooltip="User:Razvanantonescu (page does not exist)">
                  <a:extLst>
                    <a:ext uri="{A12FA001-AC4F-418D-AE19-62706E023703}">
                      <ahyp:hlinkClr xmlns:ahyp="http://schemas.microsoft.com/office/drawing/2018/hyperlinkcolor" val="tx"/>
                    </a:ext>
                  </a:extLst>
                </a:hlinkClick>
              </a:rPr>
              <a:t>Razvanantonescu</a:t>
            </a:r>
            <a:r>
              <a:rPr lang="nn-NO" sz="1200" dirty="0">
                <a:solidFill>
                  <a:schemeClr val="bg1">
                    <a:lumMod val="75000"/>
                  </a:schemeClr>
                </a:solidFill>
              </a:rPr>
              <a:t>, Public Domain</a:t>
            </a:r>
            <a:endParaRPr lang="en-US" sz="1200" dirty="0">
              <a:solidFill>
                <a:schemeClr val="bg1">
                  <a:lumMod val="75000"/>
                </a:schemeClr>
              </a:solidFill>
            </a:endParaRPr>
          </a:p>
        </p:txBody>
      </p:sp>
    </p:spTree>
    <p:extLst>
      <p:ext uri="{BB962C8B-B14F-4D97-AF65-F5344CB8AC3E}">
        <p14:creationId xmlns:p14="http://schemas.microsoft.com/office/powerpoint/2010/main" val="203754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D1C8CD-0583-31E9-CEF3-CED196868CA6}"/>
              </a:ext>
            </a:extLst>
          </p:cNvPr>
          <p:cNvSpPr/>
          <p:nvPr/>
        </p:nvSpPr>
        <p:spPr>
          <a:xfrm>
            <a:off x="10183306" y="3920873"/>
            <a:ext cx="1275630" cy="1654357"/>
          </a:xfrm>
          <a:prstGeom prst="rect">
            <a:avLst/>
          </a:prstGeom>
          <a:solidFill>
            <a:schemeClr val="bg1"/>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err="1">
              <a:solidFill>
                <a:schemeClr val="bg1"/>
              </a:solidFill>
            </a:endParaRPr>
          </a:p>
        </p:txBody>
      </p:sp>
      <p:sp>
        <p:nvSpPr>
          <p:cNvPr id="8" name="Subtitle 2">
            <a:extLst>
              <a:ext uri="{FF2B5EF4-FFF2-40B4-BE49-F238E27FC236}">
                <a16:creationId xmlns:a16="http://schemas.microsoft.com/office/drawing/2014/main" id="{D500A51C-8DFE-4FD0-AC91-336A731C738B}"/>
              </a:ext>
            </a:extLst>
          </p:cNvPr>
          <p:cNvSpPr txBox="1">
            <a:spLocks/>
          </p:cNvSpPr>
          <p:nvPr/>
        </p:nvSpPr>
        <p:spPr>
          <a:xfrm>
            <a:off x="488368" y="666522"/>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Why do students love videos?</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369479" y="279460"/>
            <a:ext cx="10154302" cy="387062"/>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Who doesn’t love videos?!</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162046" y="1437463"/>
            <a:ext cx="9921286" cy="4312363"/>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3200" dirty="0">
                <a:solidFill>
                  <a:schemeClr val="bg1"/>
                </a:solidFill>
                <a:latin typeface="+mn-lt"/>
              </a:rPr>
              <a:t>Our students are </a:t>
            </a:r>
            <a:r>
              <a:rPr lang="en-US" sz="3200" b="1" dirty="0">
                <a:solidFill>
                  <a:schemeClr val="bg1"/>
                </a:solidFill>
                <a:latin typeface="+mn-lt"/>
              </a:rPr>
              <a:t>digital natives</a:t>
            </a:r>
          </a:p>
          <a:p>
            <a:pPr marL="285750" indent="-285750">
              <a:spcBef>
                <a:spcPts val="1800"/>
              </a:spcBef>
              <a:buFont typeface="Arial" panose="020B0604020202020204" pitchFamily="34" charset="0"/>
              <a:buChar char="•"/>
            </a:pPr>
            <a:r>
              <a:rPr lang="en-US" sz="3200" dirty="0">
                <a:solidFill>
                  <a:schemeClr val="bg1"/>
                </a:solidFill>
                <a:latin typeface="+mn-lt"/>
              </a:rPr>
              <a:t>More appealing than reading textbook</a:t>
            </a:r>
          </a:p>
          <a:p>
            <a:pPr marL="285750" indent="-285750">
              <a:spcBef>
                <a:spcPts val="1800"/>
              </a:spcBef>
              <a:buFont typeface="Arial" panose="020B0604020202020204" pitchFamily="34" charset="0"/>
              <a:buChar char="•"/>
            </a:pPr>
            <a:r>
              <a:rPr lang="en-US" sz="3200" dirty="0">
                <a:solidFill>
                  <a:schemeClr val="bg1"/>
                </a:solidFill>
                <a:latin typeface="+mn-lt"/>
              </a:rPr>
              <a:t>Expected course resource (post-COVID reality)</a:t>
            </a:r>
          </a:p>
          <a:p>
            <a:pPr marL="285750" indent="-285750">
              <a:spcBef>
                <a:spcPts val="1800"/>
              </a:spcBef>
              <a:buFont typeface="Arial" panose="020B0604020202020204" pitchFamily="34" charset="0"/>
              <a:buChar char="•"/>
            </a:pPr>
            <a:r>
              <a:rPr lang="en-US" sz="3200" dirty="0">
                <a:solidFill>
                  <a:schemeClr val="bg1"/>
                </a:solidFill>
                <a:latin typeface="+mn-lt"/>
              </a:rPr>
              <a:t>If we don’t provide videos, students will fill the gap!</a:t>
            </a:r>
          </a:p>
          <a:p>
            <a:pPr algn="ctr">
              <a:spcBef>
                <a:spcPts val="1800"/>
              </a:spcBef>
            </a:pPr>
            <a:r>
              <a:rPr lang="en-US" sz="3200" i="1" dirty="0">
                <a:solidFill>
                  <a:schemeClr val="bg1"/>
                </a:solidFill>
                <a:latin typeface="+mn-lt"/>
              </a:rPr>
              <a:t>Self-reflection: are there situations where </a:t>
            </a:r>
            <a:br>
              <a:rPr lang="en-US" sz="3200" i="1" dirty="0">
                <a:solidFill>
                  <a:schemeClr val="bg1"/>
                </a:solidFill>
                <a:latin typeface="+mn-lt"/>
              </a:rPr>
            </a:br>
            <a:r>
              <a:rPr lang="en-US" sz="3200" i="1" dirty="0">
                <a:solidFill>
                  <a:schemeClr val="bg1"/>
                </a:solidFill>
                <a:latin typeface="+mn-lt"/>
              </a:rPr>
              <a:t>YOU prefer to watch a video?</a:t>
            </a:r>
            <a:endParaRPr lang="en-US" sz="4400" i="1" dirty="0">
              <a:solidFill>
                <a:schemeClr val="bg1"/>
              </a:solidFill>
              <a:latin typeface="+mn-lt"/>
            </a:endParaRPr>
          </a:p>
        </p:txBody>
      </p:sp>
      <p:sp>
        <p:nvSpPr>
          <p:cNvPr id="12" name="TextBox 11">
            <a:extLst>
              <a:ext uri="{FF2B5EF4-FFF2-40B4-BE49-F238E27FC236}">
                <a16:creationId xmlns:a16="http://schemas.microsoft.com/office/drawing/2014/main" id="{3B1160E9-968C-B4B4-A8B9-909663DC59F0}"/>
              </a:ext>
            </a:extLst>
          </p:cNvPr>
          <p:cNvSpPr txBox="1"/>
          <p:nvPr/>
        </p:nvSpPr>
        <p:spPr>
          <a:xfrm>
            <a:off x="0" y="5668331"/>
            <a:ext cx="12192001" cy="461665"/>
          </a:xfrm>
          <a:prstGeom prst="rect">
            <a:avLst/>
          </a:prstGeom>
          <a:noFill/>
        </p:spPr>
        <p:txBody>
          <a:bodyPr wrap="square">
            <a:spAutoFit/>
          </a:bodyPr>
          <a:lstStyle/>
          <a:p>
            <a:pPr algn="ctr"/>
            <a:r>
              <a:rPr lang="en-US" sz="1200" dirty="0">
                <a:solidFill>
                  <a:schemeClr val="tx1">
                    <a:lumMod val="20000"/>
                    <a:lumOff val="80000"/>
                  </a:schemeClr>
                </a:solidFill>
              </a:rPr>
              <a:t>Images from </a:t>
            </a:r>
            <a:r>
              <a:rPr lang="en-US" sz="1200" dirty="0">
                <a:solidFill>
                  <a:schemeClr val="tx1">
                    <a:lumMod val="20000"/>
                    <a:lumOff val="80000"/>
                  </a:schemeClr>
                </a:solidFill>
                <a:hlinkClick r:id="rId2" tooltip="Main Page">
                  <a:extLst>
                    <a:ext uri="{A12FA001-AC4F-418D-AE19-62706E023703}">
                      <ahyp:hlinkClr xmlns:ahyp="http://schemas.microsoft.com/office/drawing/2018/hyperlinkcolor" val="tx"/>
                    </a:ext>
                  </a:extLst>
                </a:hlinkClick>
              </a:rPr>
              <a:t>Wikimedia Commons</a:t>
            </a:r>
            <a:r>
              <a:rPr lang="en-US" sz="1200" dirty="0">
                <a:solidFill>
                  <a:schemeClr val="tx1">
                    <a:lumMod val="20000"/>
                    <a:lumOff val="80000"/>
                  </a:schemeClr>
                </a:solidFill>
              </a:rPr>
              <a:t>: </a:t>
            </a:r>
            <a:r>
              <a:rPr lang="en-US" sz="1200" b="1" dirty="0">
                <a:solidFill>
                  <a:schemeClr val="tx1">
                    <a:lumMod val="20000"/>
                    <a:lumOff val="80000"/>
                  </a:schemeClr>
                </a:solidFill>
                <a:hlinkClick r:id="rId3">
                  <a:extLst>
                    <a:ext uri="{A12FA001-AC4F-418D-AE19-62706E023703}">
                      <ahyp:hlinkClr xmlns:ahyp="http://schemas.microsoft.com/office/drawing/2018/hyperlinkcolor" val="tx"/>
                    </a:ext>
                  </a:extLst>
                </a:hlinkClick>
              </a:rPr>
              <a:t>Babies watching tablet</a:t>
            </a:r>
            <a:r>
              <a:rPr lang="en-US" sz="1200" b="1" dirty="0">
                <a:solidFill>
                  <a:schemeClr val="tx1">
                    <a:lumMod val="20000"/>
                    <a:lumOff val="80000"/>
                  </a:schemeClr>
                </a:solidFill>
              </a:rPr>
              <a:t> </a:t>
            </a:r>
            <a:r>
              <a:rPr lang="en-US" sz="1200" dirty="0">
                <a:solidFill>
                  <a:schemeClr val="tx1">
                    <a:lumMod val="20000"/>
                    <a:lumOff val="80000"/>
                  </a:schemeClr>
                </a:solidFill>
              </a:rPr>
              <a:t>by Alexander Dummer is in the public domain;</a:t>
            </a:r>
            <a:br>
              <a:rPr lang="en-US" sz="1200" dirty="0">
                <a:solidFill>
                  <a:schemeClr val="tx1">
                    <a:lumMod val="20000"/>
                    <a:lumOff val="80000"/>
                  </a:schemeClr>
                </a:solidFill>
              </a:rPr>
            </a:br>
            <a:r>
              <a:rPr lang="en-US" sz="1200" b="1" dirty="0">
                <a:solidFill>
                  <a:schemeClr val="tx1">
                    <a:lumMod val="20000"/>
                    <a:lumOff val="80000"/>
                  </a:schemeClr>
                </a:solidFill>
                <a:hlinkClick r:id="rId4">
                  <a:extLst>
                    <a:ext uri="{A12FA001-AC4F-418D-AE19-62706E023703}">
                      <ahyp:hlinkClr xmlns:ahyp="http://schemas.microsoft.com/office/drawing/2018/hyperlinkcolor" val="tx"/>
                    </a:ext>
                  </a:extLst>
                </a:hlinkClick>
              </a:rPr>
              <a:t>Black Man Looking at Phone GIF Animation Loop.gif</a:t>
            </a:r>
            <a:r>
              <a:rPr lang="en-US" sz="1200" b="1" dirty="0">
                <a:solidFill>
                  <a:schemeClr val="tx1">
                    <a:lumMod val="20000"/>
                    <a:lumOff val="80000"/>
                  </a:schemeClr>
                </a:solidFill>
              </a:rPr>
              <a:t> </a:t>
            </a:r>
            <a:r>
              <a:rPr lang="en-US" sz="1200" dirty="0">
                <a:solidFill>
                  <a:schemeClr val="tx1">
                    <a:lumMod val="20000"/>
                    <a:lumOff val="80000"/>
                  </a:schemeClr>
                </a:solidFill>
              </a:rPr>
              <a:t>by </a:t>
            </a:r>
            <a:r>
              <a:rPr lang="en-US" sz="1200" dirty="0">
                <a:solidFill>
                  <a:schemeClr val="tx1">
                    <a:lumMod val="20000"/>
                    <a:lumOff val="80000"/>
                  </a:schemeClr>
                </a:solidFill>
                <a:hlinkClick r:id="rId5">
                  <a:extLst>
                    <a:ext uri="{A12FA001-AC4F-418D-AE19-62706E023703}">
                      <ahyp:hlinkClr xmlns:ahyp="http://schemas.microsoft.com/office/drawing/2018/hyperlinkcolor" val="tx"/>
                    </a:ext>
                  </a:extLst>
                </a:hlinkClick>
              </a:rPr>
              <a:t>Videoplasty.com</a:t>
            </a:r>
            <a:r>
              <a:rPr lang="en-US" sz="1200" dirty="0">
                <a:solidFill>
                  <a:schemeClr val="tx1">
                    <a:lumMod val="20000"/>
                    <a:lumOff val="80000"/>
                  </a:schemeClr>
                </a:solidFill>
              </a:rPr>
              <a:t>, </a:t>
            </a:r>
            <a:r>
              <a:rPr lang="en-US" sz="1200" dirty="0">
                <a:solidFill>
                  <a:schemeClr val="tx1">
                    <a:lumMod val="20000"/>
                    <a:lumOff val="80000"/>
                  </a:schemeClr>
                </a:solidFill>
                <a:hlinkClick r:id="rId6">
                  <a:extLst>
                    <a:ext uri="{A12FA001-AC4F-418D-AE19-62706E023703}">
                      <ahyp:hlinkClr xmlns:ahyp="http://schemas.microsoft.com/office/drawing/2018/hyperlinkcolor" val="tx"/>
                    </a:ext>
                  </a:extLst>
                </a:hlinkClick>
              </a:rPr>
              <a:t>CC-BY-SA 4.0</a:t>
            </a:r>
            <a:endParaRPr lang="en-US" sz="1200" dirty="0">
              <a:solidFill>
                <a:schemeClr val="tx1">
                  <a:lumMod val="20000"/>
                  <a:lumOff val="80000"/>
                </a:schemeClr>
              </a:solidFill>
            </a:endParaRPr>
          </a:p>
        </p:txBody>
      </p:sp>
      <p:pic>
        <p:nvPicPr>
          <p:cNvPr id="14" name="Picture 13" descr="A cartoon of a person holding a phone&#10;&#10;Description automatically generated">
            <a:extLst>
              <a:ext uri="{FF2B5EF4-FFF2-40B4-BE49-F238E27FC236}">
                <a16:creationId xmlns:a16="http://schemas.microsoft.com/office/drawing/2014/main" id="{A33CCD5D-EBD5-4262-9BFF-005E143213C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11414" y="4052458"/>
            <a:ext cx="920202" cy="1373435"/>
          </a:xfrm>
          <a:prstGeom prst="rect">
            <a:avLst/>
          </a:prstGeom>
        </p:spPr>
      </p:pic>
      <p:pic>
        <p:nvPicPr>
          <p:cNvPr id="16" name="Picture 15">
            <a:extLst>
              <a:ext uri="{FF2B5EF4-FFF2-40B4-BE49-F238E27FC236}">
                <a16:creationId xmlns:a16="http://schemas.microsoft.com/office/drawing/2014/main" id="{3F4D3DEA-60D1-5117-8E06-2EBE9312A5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28779" y="1051993"/>
            <a:ext cx="2674852" cy="2248095"/>
          </a:xfrm>
          <a:prstGeom prst="rect">
            <a:avLst/>
          </a:prstGeom>
        </p:spPr>
      </p:pic>
    </p:spTree>
    <p:extLst>
      <p:ext uri="{BB962C8B-B14F-4D97-AF65-F5344CB8AC3E}">
        <p14:creationId xmlns:p14="http://schemas.microsoft.com/office/powerpoint/2010/main" val="2674373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27DC24-C65A-E74C-216D-05774AA9C336}"/>
              </a:ext>
            </a:extLst>
          </p:cNvPr>
          <p:cNvSpPr>
            <a:spLocks noGrp="1"/>
          </p:cNvSpPr>
          <p:nvPr>
            <p:ph type="body" sz="quarter" idx="13"/>
          </p:nvPr>
        </p:nvSpPr>
        <p:spPr>
          <a:xfrm>
            <a:off x="0" y="1409564"/>
            <a:ext cx="7450667" cy="1016772"/>
          </a:xfrm>
        </p:spPr>
        <p:txBody>
          <a:bodyPr/>
          <a:lstStyle/>
          <a:p>
            <a:r>
              <a:rPr lang="en-CA" sz="8000" dirty="0"/>
              <a:t>THANK YOU!</a:t>
            </a:r>
          </a:p>
        </p:txBody>
      </p:sp>
      <p:sp>
        <p:nvSpPr>
          <p:cNvPr id="16" name="Text Placeholder 2">
            <a:extLst>
              <a:ext uri="{FF2B5EF4-FFF2-40B4-BE49-F238E27FC236}">
                <a16:creationId xmlns:a16="http://schemas.microsoft.com/office/drawing/2014/main" id="{8F5DA840-8662-E28D-EF49-BDAB9148E368}"/>
              </a:ext>
            </a:extLst>
          </p:cNvPr>
          <p:cNvSpPr txBox="1">
            <a:spLocks/>
          </p:cNvSpPr>
          <p:nvPr/>
        </p:nvSpPr>
        <p:spPr>
          <a:xfrm>
            <a:off x="8246533" y="5795422"/>
            <a:ext cx="4114391" cy="1016772"/>
          </a:xfrm>
          <a:prstGeom prst="rect">
            <a:avLst/>
          </a:prstGeom>
        </p:spPr>
        <p:txBody>
          <a:bodyPr vert="horz" lIns="0" tIns="36000" rIns="0" bIns="0" rtlCol="0" anchor="b">
            <a:noAutofit/>
          </a:bodyPr>
          <a:lstStyle>
            <a:lvl1pPr marL="0" indent="0" algn="ctr" defTabSz="914400" rtl="0" eaLnBrk="1" latinLnBrk="0" hangingPunct="1">
              <a:lnSpc>
                <a:spcPct val="90000"/>
              </a:lnSpc>
              <a:spcBef>
                <a:spcPts val="900"/>
              </a:spcBef>
              <a:spcAft>
                <a:spcPts val="0"/>
              </a:spcAft>
              <a:buClr>
                <a:schemeClr val="tx1"/>
              </a:buClr>
              <a:buFontTx/>
              <a:buNone/>
              <a:defRPr sz="5500" b="1" i="0" kern="1200" spc="-70" baseline="0">
                <a:solidFill>
                  <a:srgbClr val="18B7FB"/>
                </a:solidFill>
                <a:latin typeface="+mj-lt"/>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400"/>
              </a:spcBef>
              <a:buClr>
                <a:schemeClr val="tx1"/>
              </a:buClr>
              <a:buFontTx/>
              <a:buNone/>
              <a:tabLst/>
              <a:defRPr sz="5000" b="0" i="0" kern="1200" spc="-7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400" indent="0" algn="l" defTabSz="914400" rtl="0" eaLnBrk="1" latinLnBrk="0" hangingPunct="1">
              <a:lnSpc>
                <a:spcPct val="90000"/>
              </a:lnSpc>
              <a:spcBef>
                <a:spcPts val="400"/>
              </a:spcBef>
              <a:buClr>
                <a:schemeClr val="tx1"/>
              </a:buClr>
              <a:buFontTx/>
              <a:buNone/>
              <a:tabLst/>
              <a:defRPr sz="5000" b="0" i="0" kern="1200" spc="-7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lgn="l" defTabSz="914400" rtl="0" eaLnBrk="1" latinLnBrk="0" hangingPunct="1">
              <a:lnSpc>
                <a:spcPct val="90000"/>
              </a:lnSpc>
              <a:spcBef>
                <a:spcPts val="400"/>
              </a:spcBef>
              <a:buClr>
                <a:schemeClr val="tx1"/>
              </a:buClr>
              <a:buFontTx/>
              <a:buNone/>
              <a:tabLst/>
              <a:defRPr sz="5000" b="0" i="0" kern="1200" spc="-7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800" indent="0" algn="l" defTabSz="914400" rtl="0" eaLnBrk="1" latinLnBrk="0" hangingPunct="1">
              <a:lnSpc>
                <a:spcPct val="90000"/>
              </a:lnSpc>
              <a:spcBef>
                <a:spcPts val="400"/>
              </a:spcBef>
              <a:buClr>
                <a:schemeClr val="tx1"/>
              </a:buClr>
              <a:buFontTx/>
              <a:buNone/>
              <a:tabLst/>
              <a:defRPr sz="5000" b="0" i="0" kern="1200" spc="-7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0" dirty="0"/>
              <a:t>Q&amp;A</a:t>
            </a:r>
          </a:p>
        </p:txBody>
      </p:sp>
      <p:pic>
        <p:nvPicPr>
          <p:cNvPr id="5" name="Picture Placeholder 21">
            <a:extLst>
              <a:ext uri="{FF2B5EF4-FFF2-40B4-BE49-F238E27FC236}">
                <a16:creationId xmlns:a16="http://schemas.microsoft.com/office/drawing/2014/main" id="{8E27C25A-5207-59B3-F67C-647323641BC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71237" y="2382140"/>
            <a:ext cx="2049525" cy="2049525"/>
          </a:xfrm>
          <a:prstGeom prst="ellipse">
            <a:avLst/>
          </a:prstGeom>
          <a:ln>
            <a:solidFill>
              <a:srgbClr val="18B7FB"/>
            </a:solidFill>
          </a:ln>
        </p:spPr>
      </p:pic>
      <p:sp>
        <p:nvSpPr>
          <p:cNvPr id="6" name="Text Placeholder 3">
            <a:extLst>
              <a:ext uri="{FF2B5EF4-FFF2-40B4-BE49-F238E27FC236}">
                <a16:creationId xmlns:a16="http://schemas.microsoft.com/office/drawing/2014/main" id="{05913C28-A785-5F0C-3A97-17601C411606}"/>
              </a:ext>
            </a:extLst>
          </p:cNvPr>
          <p:cNvSpPr txBox="1">
            <a:spLocks/>
          </p:cNvSpPr>
          <p:nvPr/>
        </p:nvSpPr>
        <p:spPr>
          <a:xfrm>
            <a:off x="0" y="4521977"/>
            <a:ext cx="12192000" cy="882263"/>
          </a:xfrm>
          <a:prstGeom prst="rect">
            <a:avLst/>
          </a:prstGeom>
        </p:spPr>
        <p:txBody>
          <a:bodyPr>
            <a:normAutofit/>
          </a:bodyPr>
          <a:lstStyle>
            <a:lvl1pPr marL="179996" indent="-179996" algn="l" defTabSz="914377" rtl="0" eaLnBrk="1" latinLnBrk="0" hangingPunct="1">
              <a:lnSpc>
                <a:spcPct val="90000"/>
              </a:lnSpc>
              <a:spcBef>
                <a:spcPts val="900"/>
              </a:spcBef>
              <a:spcAft>
                <a:spcPts val="0"/>
              </a:spcAft>
              <a:buClr>
                <a:schemeClr val="tx1"/>
              </a:buClr>
              <a:buFont typeface="Wingdings" pitchFamily="2" charset="2"/>
              <a:buChar char="§"/>
              <a:defRPr sz="1467" kern="1200">
                <a:solidFill>
                  <a:schemeClr val="tx1"/>
                </a:solidFill>
                <a:latin typeface="+mn-lt"/>
                <a:ea typeface="Open Sans" panose="020B0606030504020204" pitchFamily="34" charset="0"/>
                <a:cs typeface="Open Sans" panose="020B0606030504020204" pitchFamily="34" charset="0"/>
              </a:defRPr>
            </a:lvl1pPr>
            <a:lvl2pPr marL="359991"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2pPr>
            <a:lvl3pPr marL="539987"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3pPr>
            <a:lvl4pPr marL="719982"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4pPr>
            <a:lvl5pPr marL="899978"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algn="ctr">
              <a:buNone/>
            </a:pPr>
            <a:r>
              <a:rPr lang="en-CA" sz="3600" dirty="0">
                <a:solidFill>
                  <a:srgbClr val="18B7FB"/>
                </a:solidFill>
                <a:latin typeface="+mj-lt"/>
              </a:rPr>
              <a:t>Dr. Laurie Starkey</a:t>
            </a:r>
          </a:p>
        </p:txBody>
      </p:sp>
      <p:sp>
        <p:nvSpPr>
          <p:cNvPr id="8" name="Text Placeholder 4">
            <a:extLst>
              <a:ext uri="{FF2B5EF4-FFF2-40B4-BE49-F238E27FC236}">
                <a16:creationId xmlns:a16="http://schemas.microsoft.com/office/drawing/2014/main" id="{1423D99E-D34B-1540-BED3-E0E1EDD15E5A}"/>
              </a:ext>
            </a:extLst>
          </p:cNvPr>
          <p:cNvSpPr txBox="1">
            <a:spLocks/>
          </p:cNvSpPr>
          <p:nvPr/>
        </p:nvSpPr>
        <p:spPr>
          <a:xfrm>
            <a:off x="-1" y="5132720"/>
            <a:ext cx="12192000" cy="723664"/>
          </a:xfrm>
          <a:prstGeom prst="rect">
            <a:avLst/>
          </a:prstGeom>
        </p:spPr>
        <p:txBody>
          <a:bodyPr/>
          <a:lstStyle>
            <a:lvl1pPr marL="179996" indent="-179996" algn="l" defTabSz="914377" rtl="0" eaLnBrk="1" latinLnBrk="0" hangingPunct="1">
              <a:lnSpc>
                <a:spcPct val="90000"/>
              </a:lnSpc>
              <a:spcBef>
                <a:spcPts val="900"/>
              </a:spcBef>
              <a:spcAft>
                <a:spcPts val="0"/>
              </a:spcAft>
              <a:buClr>
                <a:schemeClr val="tx1"/>
              </a:buClr>
              <a:buFont typeface="Wingdings" pitchFamily="2" charset="2"/>
              <a:buChar char="§"/>
              <a:defRPr sz="1467" kern="1200">
                <a:solidFill>
                  <a:schemeClr val="tx1"/>
                </a:solidFill>
                <a:latin typeface="+mn-lt"/>
                <a:ea typeface="Open Sans" panose="020B0606030504020204" pitchFamily="34" charset="0"/>
                <a:cs typeface="Open Sans" panose="020B0606030504020204" pitchFamily="34" charset="0"/>
              </a:defRPr>
            </a:lvl1pPr>
            <a:lvl2pPr marL="359991"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2pPr>
            <a:lvl3pPr marL="539987"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3pPr>
            <a:lvl4pPr marL="719982"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4pPr>
            <a:lvl5pPr marL="899978" indent="-179996" algn="l" defTabSz="914377" rtl="0" eaLnBrk="1" latinLnBrk="0" hangingPunct="1">
              <a:lnSpc>
                <a:spcPct val="90000"/>
              </a:lnSpc>
              <a:spcBef>
                <a:spcPts val="400"/>
              </a:spcBef>
              <a:buClr>
                <a:schemeClr val="tx1"/>
              </a:buClr>
              <a:buFont typeface="Open Sans" panose="020B0606030504020204" pitchFamily="34" charset="0"/>
              <a:buChar char="–"/>
              <a:tabLst/>
              <a:defRPr sz="1467" kern="1200">
                <a:solidFill>
                  <a:schemeClr val="tx1"/>
                </a:solidFill>
                <a:latin typeface="+mn-lt"/>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algn="ctr">
              <a:buNone/>
            </a:pPr>
            <a:r>
              <a:rPr lang="en-CA" sz="3000" dirty="0">
                <a:solidFill>
                  <a:schemeClr val="bg1"/>
                </a:solidFill>
                <a:latin typeface="Open Sans" panose="020B0606030504020204" pitchFamily="34" charset="0"/>
              </a:rPr>
              <a:t>Cal Poly Pomona</a:t>
            </a:r>
          </a:p>
          <a:p>
            <a:pPr marL="0" indent="0" algn="ctr">
              <a:buNone/>
            </a:pPr>
            <a:r>
              <a:rPr lang="de-DE" sz="3000" dirty="0">
                <a:solidFill>
                  <a:schemeClr val="bg1"/>
                </a:solidFill>
                <a:latin typeface="Open Sans" panose="020B0606030504020204" pitchFamily="34" charset="0"/>
                <a:hlinkClick r:id="rId4">
                  <a:extLst>
                    <a:ext uri="{A12FA001-AC4F-418D-AE19-62706E023703}">
                      <ahyp:hlinkClr xmlns:ahyp="http://schemas.microsoft.com/office/drawing/2018/hyperlinkcolor" val="tx"/>
                    </a:ext>
                  </a:extLst>
                </a:hlinkClick>
              </a:rPr>
              <a:t>lsstarkey@cpp.edu</a:t>
            </a:r>
            <a:endParaRPr lang="de-DE" sz="3000" dirty="0">
              <a:solidFill>
                <a:schemeClr val="bg1"/>
              </a:solidFill>
              <a:latin typeface="Open Sans" panose="020B0606030504020204" pitchFamily="34" charset="0"/>
            </a:endParaRPr>
          </a:p>
          <a:p>
            <a:endParaRPr lang="en-CA" sz="1800" dirty="0">
              <a:solidFill>
                <a:schemeClr val="bg1"/>
              </a:solidFill>
              <a:latin typeface="Open Sans" panose="020B0606030504020204" pitchFamily="34" charset="0"/>
            </a:endParaRPr>
          </a:p>
        </p:txBody>
      </p:sp>
    </p:spTree>
    <p:extLst>
      <p:ext uri="{BB962C8B-B14F-4D97-AF65-F5344CB8AC3E}">
        <p14:creationId xmlns:p14="http://schemas.microsoft.com/office/powerpoint/2010/main" val="192340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49ABE3-B8AE-3E54-208B-B10117DDF3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pic>
        <p:nvPicPr>
          <p:cNvPr id="8" name="Picture 7">
            <a:extLst>
              <a:ext uri="{FF2B5EF4-FFF2-40B4-BE49-F238E27FC236}">
                <a16:creationId xmlns:a16="http://schemas.microsoft.com/office/drawing/2014/main" id="{2F6BB8FF-4AE6-49C5-A954-155F9570EC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5434" y="2965039"/>
            <a:ext cx="4421131" cy="927922"/>
          </a:xfrm>
          <a:prstGeom prst="rect">
            <a:avLst/>
          </a:prstGeom>
        </p:spPr>
      </p:pic>
    </p:spTree>
    <p:extLst>
      <p:ext uri="{BB962C8B-B14F-4D97-AF65-F5344CB8AC3E}">
        <p14:creationId xmlns:p14="http://schemas.microsoft.com/office/powerpoint/2010/main" val="139407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06264-2504-AB9C-464B-E5731CC12A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108919"/>
          </a:xfrm>
          <a:prstGeom prst="rect">
            <a:avLst/>
          </a:prstGeom>
        </p:spPr>
      </p:pic>
      <p:sp>
        <p:nvSpPr>
          <p:cNvPr id="2" name="Slide Number Placeholder 1"/>
          <p:cNvSpPr>
            <a:spLocks noGrp="1"/>
          </p:cNvSpPr>
          <p:nvPr>
            <p:ph type="sldNum" sz="quarter" idx="12"/>
          </p:nvPr>
        </p:nvSpPr>
        <p:spPr/>
        <p:txBody>
          <a:bodyPr/>
          <a:lstStyle/>
          <a:p>
            <a:fld id="{29D81C1D-71AE-404E-8BFC-9F552A8A6EE1}" type="slidenum">
              <a:rPr lang="en-US" smtClean="0">
                <a:solidFill>
                  <a:schemeClr val="bg1"/>
                </a:solidFill>
              </a:rPr>
              <a:pPr/>
              <a:t>4</a:t>
            </a:fld>
            <a:endParaRPr lang="en-US" dirty="0">
              <a:solidFill>
                <a:schemeClr val="bg1"/>
              </a:solidFill>
            </a:endParaRPr>
          </a:p>
        </p:txBody>
      </p:sp>
      <p:sp>
        <p:nvSpPr>
          <p:cNvPr id="7" name="Title 1">
            <a:extLst>
              <a:ext uri="{FF2B5EF4-FFF2-40B4-BE49-F238E27FC236}">
                <a16:creationId xmlns:a16="http://schemas.microsoft.com/office/drawing/2014/main" id="{30E76254-133A-465E-9D60-D9E5B18F661C}"/>
              </a:ext>
            </a:extLst>
          </p:cNvPr>
          <p:cNvSpPr txBox="1">
            <a:spLocks/>
          </p:cNvSpPr>
          <p:nvPr/>
        </p:nvSpPr>
        <p:spPr>
          <a:xfrm>
            <a:off x="545309" y="177800"/>
            <a:ext cx="9593550" cy="12057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8B7FB"/>
                </a:solidFill>
                <a:latin typeface="Open Sans ExtraBold" panose="020B0906030804020204" pitchFamily="34" charset="0"/>
                <a:ea typeface="Open Sans ExtraBold" panose="020B0906030804020204" pitchFamily="34" charset="0"/>
                <a:cs typeface="Open Sans ExtraBold" panose="020B0906030804020204" pitchFamily="34" charset="0"/>
              </a:rPr>
              <a:t>Why use video to supplement</a:t>
            </a:r>
          </a:p>
          <a:p>
            <a:r>
              <a:rPr lang="en-US" sz="4000" b="1" dirty="0">
                <a:solidFill>
                  <a:srgbClr val="18B7FB"/>
                </a:solidFill>
                <a:latin typeface="Open Sans ExtraBold" panose="020B0906030804020204" pitchFamily="34" charset="0"/>
                <a:ea typeface="Open Sans ExtraBold" panose="020B0906030804020204" pitchFamily="34" charset="0"/>
                <a:cs typeface="Open Sans ExtraBold" panose="020B0906030804020204" pitchFamily="34" charset="0"/>
              </a:rPr>
              <a:t>Lecture and Textbook?</a:t>
            </a:r>
          </a:p>
        </p:txBody>
      </p:sp>
      <p:sp>
        <p:nvSpPr>
          <p:cNvPr id="22" name="Content Placeholder 2">
            <a:extLst>
              <a:ext uri="{FF2B5EF4-FFF2-40B4-BE49-F238E27FC236}">
                <a16:creationId xmlns:a16="http://schemas.microsoft.com/office/drawing/2014/main" id="{02558DA3-A2D2-452B-A7DA-41F5E615BEA6}"/>
              </a:ext>
            </a:extLst>
          </p:cNvPr>
          <p:cNvSpPr txBox="1">
            <a:spLocks/>
          </p:cNvSpPr>
          <p:nvPr/>
        </p:nvSpPr>
        <p:spPr>
          <a:xfrm>
            <a:off x="1801734" y="1483224"/>
            <a:ext cx="8588531" cy="4465443"/>
          </a:xfrm>
          <a:prstGeom prst="rect">
            <a:avLst/>
          </a:prstGeom>
        </p:spPr>
        <p:txBody>
          <a:bodyPr lIns="182880" rIns="182880">
            <a:normAutofit fontScale="70000" lnSpcReduction="20000"/>
          </a:bodyPr>
          <a:lstStyle>
            <a:lvl1pPr marL="0" indent="0" algn="l" defTabSz="914400" rtl="0" eaLnBrk="1" latinLnBrk="0" hangingPunct="1">
              <a:lnSpc>
                <a:spcPct val="100000"/>
              </a:lnSpc>
              <a:spcBef>
                <a:spcPts val="1000"/>
              </a:spcBef>
              <a:buFont typeface="Arial"/>
              <a:buNone/>
              <a:defRPr sz="4800" b="0" i="0" kern="1200" spc="-150" baseline="0">
                <a:solidFill>
                  <a:schemeClr val="tx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100" dirty="0">
                <a:solidFill>
                  <a:schemeClr val="bg1"/>
                </a:solidFill>
                <a:latin typeface="+mn-lt"/>
              </a:rPr>
              <a:t>A great lecture can be great, but it cannot be…</a:t>
            </a:r>
          </a:p>
          <a:p>
            <a:pPr>
              <a:spcBef>
                <a:spcPts val="600"/>
              </a:spcBef>
              <a:spcAft>
                <a:spcPts val="1500"/>
              </a:spcAft>
            </a:pPr>
            <a:br>
              <a:rPr lang="en-US" dirty="0">
                <a:solidFill>
                  <a:srgbClr val="FFD905"/>
                </a:solidFill>
              </a:rPr>
            </a:br>
            <a:r>
              <a:rPr lang="en-US" sz="4100" b="1" dirty="0">
                <a:solidFill>
                  <a:srgbClr val="FFD905"/>
                </a:solidFill>
                <a:latin typeface="+mn-lt"/>
              </a:rPr>
              <a:t>PAUSED</a:t>
            </a:r>
            <a:r>
              <a:rPr lang="en-US" sz="4100" dirty="0">
                <a:solidFill>
                  <a:srgbClr val="FFD905"/>
                </a:solidFill>
                <a:latin typeface="+mn-lt"/>
              </a:rPr>
              <a:t> </a:t>
            </a:r>
            <a:r>
              <a:rPr lang="en-US" sz="4100" dirty="0">
                <a:solidFill>
                  <a:schemeClr val="bg1"/>
                </a:solidFill>
                <a:latin typeface="+mn-lt"/>
              </a:rPr>
              <a:t>if a student needs to think</a:t>
            </a:r>
            <a:endParaRPr lang="en-US" sz="4100" dirty="0">
              <a:solidFill>
                <a:srgbClr val="FFD905"/>
              </a:solidFill>
              <a:latin typeface="+mn-lt"/>
            </a:endParaRPr>
          </a:p>
          <a:p>
            <a:pPr>
              <a:spcBef>
                <a:spcPts val="600"/>
              </a:spcBef>
              <a:spcAft>
                <a:spcPts val="1500"/>
              </a:spcAft>
            </a:pPr>
            <a:r>
              <a:rPr lang="en-US" sz="4100" b="1" dirty="0">
                <a:solidFill>
                  <a:srgbClr val="FFD905"/>
                </a:solidFill>
                <a:latin typeface="+mn-lt"/>
              </a:rPr>
              <a:t>REPLAYED</a:t>
            </a:r>
            <a:r>
              <a:rPr lang="en-US" sz="4100" dirty="0">
                <a:solidFill>
                  <a:srgbClr val="FFD905"/>
                </a:solidFill>
                <a:latin typeface="+mn-lt"/>
              </a:rPr>
              <a:t> </a:t>
            </a:r>
            <a:r>
              <a:rPr lang="en-US" sz="4100" dirty="0">
                <a:solidFill>
                  <a:schemeClr val="bg1"/>
                </a:solidFill>
                <a:latin typeface="+mn-lt"/>
              </a:rPr>
              <a:t>if not grasped immediately</a:t>
            </a:r>
            <a:endParaRPr lang="en-US" sz="4100" dirty="0">
              <a:solidFill>
                <a:srgbClr val="FFD905"/>
              </a:solidFill>
              <a:latin typeface="+mn-lt"/>
            </a:endParaRPr>
          </a:p>
          <a:p>
            <a:pPr>
              <a:spcBef>
                <a:spcPts val="600"/>
              </a:spcBef>
              <a:spcAft>
                <a:spcPts val="1500"/>
              </a:spcAft>
            </a:pPr>
            <a:r>
              <a:rPr lang="en-US" sz="4100" b="1" dirty="0">
                <a:solidFill>
                  <a:srgbClr val="FFD905"/>
                </a:solidFill>
                <a:latin typeface="+mn-lt"/>
              </a:rPr>
              <a:t>REPEATED</a:t>
            </a:r>
            <a:r>
              <a:rPr lang="en-US" sz="4100" dirty="0">
                <a:solidFill>
                  <a:schemeClr val="bg1"/>
                </a:solidFill>
                <a:latin typeface="+mn-lt"/>
              </a:rPr>
              <a:t> for exam review</a:t>
            </a:r>
          </a:p>
          <a:p>
            <a:pPr>
              <a:spcBef>
                <a:spcPts val="600"/>
              </a:spcBef>
              <a:spcAft>
                <a:spcPts val="1500"/>
              </a:spcAft>
            </a:pPr>
            <a:r>
              <a:rPr lang="en-US" sz="4100" b="1" dirty="0">
                <a:solidFill>
                  <a:srgbClr val="FFD905"/>
                </a:solidFill>
                <a:latin typeface="+mn-lt"/>
              </a:rPr>
              <a:t>CAPTIONED</a:t>
            </a:r>
            <a:r>
              <a:rPr lang="en-US" sz="4100" dirty="0">
                <a:solidFill>
                  <a:srgbClr val="FFD905"/>
                </a:solidFill>
                <a:latin typeface="+mn-lt"/>
              </a:rPr>
              <a:t> </a:t>
            </a:r>
            <a:r>
              <a:rPr lang="en-US" sz="4100" dirty="0">
                <a:solidFill>
                  <a:schemeClr val="bg1"/>
                </a:solidFill>
                <a:latin typeface="+mn-lt"/>
              </a:rPr>
              <a:t>– not just for the impaired!</a:t>
            </a:r>
            <a:endParaRPr lang="en-US" sz="4100" dirty="0">
              <a:solidFill>
                <a:srgbClr val="FFD905"/>
              </a:solidFill>
              <a:latin typeface="+mn-lt"/>
            </a:endParaRPr>
          </a:p>
          <a:p>
            <a:pPr>
              <a:spcBef>
                <a:spcPts val="600"/>
              </a:spcBef>
              <a:spcAft>
                <a:spcPts val="1500"/>
              </a:spcAft>
            </a:pPr>
            <a:r>
              <a:rPr lang="en-US" sz="4100" b="1" dirty="0">
                <a:solidFill>
                  <a:srgbClr val="FFD905"/>
                </a:solidFill>
                <a:latin typeface="+mn-lt"/>
              </a:rPr>
              <a:t>TRANSLATED</a:t>
            </a:r>
            <a:r>
              <a:rPr lang="en-US" sz="4100" dirty="0">
                <a:solidFill>
                  <a:schemeClr val="bg1"/>
                </a:solidFill>
                <a:latin typeface="+mn-lt"/>
              </a:rPr>
              <a:t> into another language</a:t>
            </a:r>
          </a:p>
          <a:p>
            <a:pPr>
              <a:spcBef>
                <a:spcPts val="600"/>
              </a:spcBef>
              <a:spcAft>
                <a:spcPts val="1500"/>
              </a:spcAft>
            </a:pPr>
            <a:r>
              <a:rPr lang="en-US" sz="4100" b="1" dirty="0">
                <a:solidFill>
                  <a:srgbClr val="FFD905"/>
                </a:solidFill>
                <a:latin typeface="+mn-lt"/>
              </a:rPr>
              <a:t>DELIVERED</a:t>
            </a:r>
            <a:r>
              <a:rPr lang="en-US" sz="4100" dirty="0">
                <a:solidFill>
                  <a:schemeClr val="bg1"/>
                </a:solidFill>
                <a:latin typeface="+mn-lt"/>
              </a:rPr>
              <a:t> to a student who is absent</a:t>
            </a:r>
            <a:endParaRPr lang="en-US" dirty="0">
              <a:solidFill>
                <a:schemeClr val="bg1"/>
              </a:solidFill>
            </a:endParaRPr>
          </a:p>
        </p:txBody>
      </p:sp>
    </p:spTree>
    <p:extLst>
      <p:ext uri="{BB962C8B-B14F-4D97-AF65-F5344CB8AC3E}">
        <p14:creationId xmlns:p14="http://schemas.microsoft.com/office/powerpoint/2010/main" val="167435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101600" y="382651"/>
            <a:ext cx="11513131"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Range of Options for Video Incorporation</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0" y="58958"/>
            <a:ext cx="10154302" cy="387062"/>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I have a video. Now what?</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1" y="1285063"/>
            <a:ext cx="8293100" cy="4527815"/>
          </a:xfrm>
          <a:prstGeom prst="rect">
            <a:avLst/>
          </a:prstGeom>
        </p:spPr>
        <p:txBody>
          <a:bodyPr wrap="square" lIns="182880" rIns="182880" anchor="t" anchorCtr="0">
            <a:normAutofit fontScale="92500" lnSpcReduction="10000"/>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3200" dirty="0">
                <a:solidFill>
                  <a:schemeClr val="bg1"/>
                </a:solidFill>
                <a:latin typeface="+mn-lt"/>
              </a:rPr>
              <a:t>Flipping the classroom/lesson</a:t>
            </a:r>
          </a:p>
          <a:p>
            <a:pPr marL="685800" indent="-285750">
              <a:spcBef>
                <a:spcPts val="600"/>
              </a:spcBef>
              <a:buFont typeface="Arial" panose="020B0604020202020204" pitchFamily="34" charset="0"/>
              <a:buChar char="•"/>
            </a:pPr>
            <a:r>
              <a:rPr lang="en-US" sz="3200" dirty="0">
                <a:solidFill>
                  <a:schemeClr val="bg1"/>
                </a:solidFill>
                <a:latin typeface="+mn-lt"/>
              </a:rPr>
              <a:t>Student watches video before class</a:t>
            </a:r>
          </a:p>
          <a:p>
            <a:pPr marL="685800" indent="-285750">
              <a:spcBef>
                <a:spcPts val="600"/>
              </a:spcBef>
              <a:buFont typeface="Arial" panose="020B0604020202020204" pitchFamily="34" charset="0"/>
              <a:buChar char="•"/>
            </a:pPr>
            <a:r>
              <a:rPr lang="en-US" sz="3200" dirty="0">
                <a:solidFill>
                  <a:schemeClr val="bg1"/>
                </a:solidFill>
                <a:latin typeface="+mn-lt"/>
              </a:rPr>
              <a:t>Class time used for problem-solving</a:t>
            </a:r>
          </a:p>
          <a:p>
            <a:pPr marL="285750" indent="-285750">
              <a:spcBef>
                <a:spcPts val="600"/>
              </a:spcBef>
              <a:buFont typeface="Arial" panose="020B0604020202020204" pitchFamily="34" charset="0"/>
              <a:buChar char="•"/>
            </a:pPr>
            <a:r>
              <a:rPr lang="en-US" sz="3200" dirty="0">
                <a:solidFill>
                  <a:schemeClr val="bg1"/>
                </a:solidFill>
                <a:latin typeface="+mn-lt"/>
              </a:rPr>
              <a:t>In-class groups watch video, discuss/respond</a:t>
            </a:r>
          </a:p>
          <a:p>
            <a:pPr marL="285750" indent="-285750">
              <a:spcBef>
                <a:spcPts val="600"/>
              </a:spcBef>
              <a:buFont typeface="Arial" panose="020B0604020202020204" pitchFamily="34" charset="0"/>
              <a:buChar char="•"/>
            </a:pPr>
            <a:r>
              <a:rPr lang="en-US" sz="3200" dirty="0">
                <a:solidFill>
                  <a:schemeClr val="bg1"/>
                </a:solidFill>
                <a:latin typeface="+mn-lt"/>
              </a:rPr>
              <a:t>Assignment built around video </a:t>
            </a:r>
          </a:p>
          <a:p>
            <a:pPr marL="285750" indent="-285750">
              <a:spcBef>
                <a:spcPts val="3000"/>
              </a:spcBef>
              <a:buFont typeface="Arial" panose="020B0604020202020204" pitchFamily="34" charset="0"/>
              <a:buChar char="•"/>
            </a:pPr>
            <a:r>
              <a:rPr lang="en-US" sz="3200" dirty="0">
                <a:solidFill>
                  <a:schemeClr val="bg1"/>
                </a:solidFill>
                <a:latin typeface="+mn-lt"/>
              </a:rPr>
              <a:t>Video = recording of in-class lecture</a:t>
            </a:r>
            <a:br>
              <a:rPr lang="en-US" sz="3200" dirty="0">
                <a:solidFill>
                  <a:schemeClr val="bg1"/>
                </a:solidFill>
                <a:latin typeface="+mn-lt"/>
              </a:rPr>
            </a:br>
            <a:r>
              <a:rPr lang="en-US" sz="3200" dirty="0">
                <a:solidFill>
                  <a:schemeClr val="bg1"/>
                </a:solidFill>
                <a:latin typeface="+mn-lt"/>
              </a:rPr>
              <a:t>(for review &amp; for absent students)</a:t>
            </a:r>
          </a:p>
          <a:p>
            <a:pPr marL="285750" indent="-285750">
              <a:spcBef>
                <a:spcPts val="3000"/>
              </a:spcBef>
              <a:buFont typeface="Arial" panose="020B0604020202020204" pitchFamily="34" charset="0"/>
              <a:buChar char="•"/>
            </a:pPr>
            <a:r>
              <a:rPr lang="en-US" sz="3200" dirty="0">
                <a:solidFill>
                  <a:schemeClr val="bg1"/>
                </a:solidFill>
                <a:latin typeface="+mn-lt"/>
              </a:rPr>
              <a:t>Video as supplemental study resource</a:t>
            </a:r>
          </a:p>
          <a:p>
            <a:pPr marL="285750" indent="-285750">
              <a:spcBef>
                <a:spcPts val="600"/>
              </a:spcBef>
              <a:buFont typeface="Arial" panose="020B0604020202020204" pitchFamily="34" charset="0"/>
              <a:buChar char="•"/>
            </a:pPr>
            <a:endParaRPr lang="en-US" sz="3200" dirty="0">
              <a:solidFill>
                <a:schemeClr val="bg1"/>
              </a:solidFill>
              <a:latin typeface="+mn-lt"/>
            </a:endParaRPr>
          </a:p>
        </p:txBody>
      </p:sp>
      <p:sp>
        <p:nvSpPr>
          <p:cNvPr id="5" name="TextBox 4">
            <a:extLst>
              <a:ext uri="{FF2B5EF4-FFF2-40B4-BE49-F238E27FC236}">
                <a16:creationId xmlns:a16="http://schemas.microsoft.com/office/drawing/2014/main" id="{20C47258-6215-92B1-889A-3FE78BA14510}"/>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 from </a:t>
            </a:r>
            <a:r>
              <a:rPr lang="en-US" sz="1200" dirty="0">
                <a:solidFill>
                  <a:schemeClr val="tx1">
                    <a:lumMod val="20000"/>
                    <a:lumOff val="80000"/>
                  </a:schemeClr>
                </a:solidFill>
                <a:hlinkClick r:id="rId2" tooltip="Main Page">
                  <a:extLst>
                    <a:ext uri="{A12FA001-AC4F-418D-AE19-62706E023703}">
                      <ahyp:hlinkClr xmlns:ahyp="http://schemas.microsoft.com/office/drawing/2018/hyperlinkcolor" val="tx"/>
                    </a:ext>
                  </a:extLst>
                </a:hlinkClick>
              </a:rPr>
              <a:t>Wikimedia </a:t>
            </a:r>
            <a:r>
              <a:rPr lang="en-US" sz="1200" dirty="0">
                <a:solidFill>
                  <a:schemeClr val="bg1">
                    <a:lumMod val="85000"/>
                  </a:schemeClr>
                </a:solidFill>
                <a:hlinkClick r:id="rId2" tooltip="Main Page">
                  <a:extLst>
                    <a:ext uri="{A12FA001-AC4F-418D-AE19-62706E023703}">
                      <ahyp:hlinkClr xmlns:ahyp="http://schemas.microsoft.com/office/drawing/2018/hyperlinkcolor" val="tx"/>
                    </a:ext>
                  </a:extLst>
                </a:hlinkClick>
              </a:rPr>
              <a:t>Commons</a:t>
            </a:r>
            <a:r>
              <a:rPr lang="en-US" sz="1200" dirty="0">
                <a:solidFill>
                  <a:schemeClr val="bg1">
                    <a:lumMod val="85000"/>
                  </a:schemeClr>
                </a:solidFill>
              </a:rPr>
              <a:t> : </a:t>
            </a:r>
            <a:r>
              <a:rPr lang="nn-NO" sz="1200" b="1" dirty="0">
                <a:solidFill>
                  <a:schemeClr val="bg1">
                    <a:lumMod val="85000"/>
                  </a:schemeClr>
                </a:solidFill>
                <a:hlinkClick r:id="rId3">
                  <a:extLst>
                    <a:ext uri="{A12FA001-AC4F-418D-AE19-62706E023703}">
                      <ahyp:hlinkClr xmlns:ahyp="http://schemas.microsoft.com/office/drawing/2018/hyperlinkcolor" val="tx"/>
                    </a:ext>
                  </a:extLst>
                </a:hlinkClick>
              </a:rPr>
              <a:t>FlippedClassroomDrawing</a:t>
            </a:r>
            <a:r>
              <a:rPr lang="nn-NO" sz="1200" dirty="0">
                <a:solidFill>
                  <a:schemeClr val="bg1">
                    <a:lumMod val="85000"/>
                  </a:schemeClr>
                </a:solidFill>
              </a:rPr>
              <a:t> by Weh-Han </a:t>
            </a:r>
            <a:r>
              <a:rPr lang="nn-NO" sz="1200" dirty="0">
                <a:solidFill>
                  <a:schemeClr val="tx1">
                    <a:lumMod val="20000"/>
                    <a:lumOff val="80000"/>
                  </a:schemeClr>
                </a:solidFill>
              </a:rPr>
              <a:t>Tan </a:t>
            </a:r>
            <a:r>
              <a:rPr lang="en-US" sz="1200" dirty="0">
                <a:solidFill>
                  <a:schemeClr val="tx1">
                    <a:lumMod val="20000"/>
                    <a:lumOff val="80000"/>
                  </a:schemeClr>
                </a:solidFill>
                <a:hlinkClick r:id="rId4">
                  <a:extLst>
                    <a:ext uri="{A12FA001-AC4F-418D-AE19-62706E023703}">
                      <ahyp:hlinkClr xmlns:ahyp="http://schemas.microsoft.com/office/drawing/2018/hyperlinkcolor" val="tx"/>
                    </a:ext>
                  </a:extLst>
                </a:hlinkClick>
              </a:rPr>
              <a:t>CC-BY-SA 4.0</a:t>
            </a:r>
            <a:endParaRPr lang="en-US" sz="1200" dirty="0">
              <a:solidFill>
                <a:schemeClr val="tx1">
                  <a:lumMod val="20000"/>
                  <a:lumOff val="80000"/>
                </a:schemeClr>
              </a:solidFill>
            </a:endParaRPr>
          </a:p>
        </p:txBody>
      </p:sp>
      <p:pic>
        <p:nvPicPr>
          <p:cNvPr id="14" name="Picture 13">
            <a:extLst>
              <a:ext uri="{FF2B5EF4-FFF2-40B4-BE49-F238E27FC236}">
                <a16:creationId xmlns:a16="http://schemas.microsoft.com/office/drawing/2014/main" id="{F711086A-BE88-F58C-B924-A586EB4685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989" y="1021199"/>
            <a:ext cx="4311277" cy="1942874"/>
          </a:xfrm>
          <a:prstGeom prst="rect">
            <a:avLst/>
          </a:prstGeom>
        </p:spPr>
      </p:pic>
      <p:pic>
        <p:nvPicPr>
          <p:cNvPr id="16" name="Picture 15">
            <a:extLst>
              <a:ext uri="{FF2B5EF4-FFF2-40B4-BE49-F238E27FC236}">
                <a16:creationId xmlns:a16="http://schemas.microsoft.com/office/drawing/2014/main" id="{5DB046B7-AC38-6717-C96D-1CCA16FBD0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500" y="3049812"/>
            <a:ext cx="3902366" cy="2709124"/>
          </a:xfrm>
          <a:prstGeom prst="rect">
            <a:avLst/>
          </a:prstGeom>
        </p:spPr>
      </p:pic>
    </p:spTree>
    <p:extLst>
      <p:ext uri="{BB962C8B-B14F-4D97-AF65-F5344CB8AC3E}">
        <p14:creationId xmlns:p14="http://schemas.microsoft.com/office/powerpoint/2010/main" val="33171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203200" y="666522"/>
            <a:ext cx="11500431"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Getting Students to Watch the Videos</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369479" y="279460"/>
            <a:ext cx="10154302" cy="387062"/>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If you build it, they will come?</a:t>
            </a:r>
          </a:p>
        </p:txBody>
      </p:sp>
      <p:sp>
        <p:nvSpPr>
          <p:cNvPr id="10" name="Text Placeholder 2">
            <a:extLst>
              <a:ext uri="{FF2B5EF4-FFF2-40B4-BE49-F238E27FC236}">
                <a16:creationId xmlns:a16="http://schemas.microsoft.com/office/drawing/2014/main" id="{3F32E499-DB2C-4977-9CF5-36C66DD47A1B}"/>
              </a:ext>
            </a:extLst>
          </p:cNvPr>
          <p:cNvSpPr txBox="1">
            <a:spLocks/>
          </p:cNvSpPr>
          <p:nvPr/>
        </p:nvSpPr>
        <p:spPr>
          <a:xfrm>
            <a:off x="0" y="1427128"/>
            <a:ext cx="8418921" cy="4163026"/>
          </a:xfrm>
          <a:prstGeom prst="rect">
            <a:avLst/>
          </a:prstGeom>
        </p:spPr>
        <p:txBody>
          <a:bodyPr wrap="square" lIns="182880" rIns="182880" anchor="t" anchorCtr="0">
            <a:norm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2800" b="1" dirty="0">
                <a:solidFill>
                  <a:schemeClr val="bg1"/>
                </a:solidFill>
                <a:latin typeface="+mn-lt"/>
              </a:rPr>
              <a:t>It’s all about Motivation!</a:t>
            </a:r>
          </a:p>
          <a:p>
            <a:pPr marL="285750" indent="-285750">
              <a:spcBef>
                <a:spcPts val="600"/>
              </a:spcBef>
              <a:buFont typeface="Arial" panose="020B0604020202020204" pitchFamily="34" charset="0"/>
              <a:buChar char="•"/>
            </a:pPr>
            <a:r>
              <a:rPr lang="en-US" sz="2800" dirty="0">
                <a:solidFill>
                  <a:schemeClr val="bg1"/>
                </a:solidFill>
                <a:latin typeface="+mn-lt"/>
              </a:rPr>
              <a:t>How can we buy their time?</a:t>
            </a:r>
          </a:p>
          <a:p>
            <a:pPr marL="285750" indent="-285750">
              <a:spcBef>
                <a:spcPts val="600"/>
              </a:spcBef>
              <a:buFont typeface="Arial" panose="020B0604020202020204" pitchFamily="34" charset="0"/>
              <a:buChar char="•"/>
            </a:pPr>
            <a:r>
              <a:rPr lang="en-US" sz="2800" dirty="0">
                <a:solidFill>
                  <a:schemeClr val="bg1"/>
                </a:solidFill>
                <a:latin typeface="+mn-lt"/>
              </a:rPr>
              <a:t>Assign </a:t>
            </a:r>
            <a:r>
              <a:rPr lang="en-US" sz="2800" b="1" dirty="0">
                <a:solidFill>
                  <a:schemeClr val="bg1"/>
                </a:solidFill>
                <a:latin typeface="+mn-lt"/>
              </a:rPr>
              <a:t>POINTS</a:t>
            </a:r>
            <a:r>
              <a:rPr lang="en-US" sz="2800" dirty="0">
                <a:solidFill>
                  <a:schemeClr val="bg1"/>
                </a:solidFill>
                <a:latin typeface="+mn-lt"/>
              </a:rPr>
              <a:t> or a </a:t>
            </a:r>
            <a:r>
              <a:rPr lang="en-US" sz="2800" b="1" dirty="0">
                <a:solidFill>
                  <a:schemeClr val="bg1"/>
                </a:solidFill>
                <a:latin typeface="+mn-lt"/>
              </a:rPr>
              <a:t>GRADE</a:t>
            </a:r>
          </a:p>
          <a:p>
            <a:pPr marL="749300" indent="-285750">
              <a:spcBef>
                <a:spcPts val="600"/>
              </a:spcBef>
              <a:buFont typeface="Arial" panose="020B0604020202020204" pitchFamily="34" charset="0"/>
              <a:buChar char="•"/>
            </a:pPr>
            <a:r>
              <a:rPr lang="en-US" sz="2800" dirty="0">
                <a:solidFill>
                  <a:schemeClr val="bg1"/>
                </a:solidFill>
                <a:latin typeface="+mn-lt"/>
              </a:rPr>
              <a:t>Provide a worksheet (</a:t>
            </a:r>
            <a:r>
              <a:rPr lang="en-US" sz="2800" i="1" dirty="0">
                <a:solidFill>
                  <a:schemeClr val="bg1"/>
                </a:solidFill>
                <a:latin typeface="+mn-lt"/>
              </a:rPr>
              <a:t>e.g. </a:t>
            </a:r>
            <a:r>
              <a:rPr lang="en-US" sz="2800" dirty="0">
                <a:solidFill>
                  <a:schemeClr val="bg1"/>
                </a:solidFill>
                <a:latin typeface="+mn-lt"/>
              </a:rPr>
              <a:t>TLC)</a:t>
            </a:r>
          </a:p>
          <a:p>
            <a:pPr marL="749300" indent="-285750">
              <a:spcBef>
                <a:spcPts val="600"/>
              </a:spcBef>
              <a:buFont typeface="Arial" panose="020B0604020202020204" pitchFamily="34" charset="0"/>
              <a:buChar char="•"/>
            </a:pPr>
            <a:r>
              <a:rPr lang="en-US" sz="2800" dirty="0">
                <a:solidFill>
                  <a:schemeClr val="bg1"/>
                </a:solidFill>
                <a:latin typeface="+mn-lt"/>
              </a:rPr>
              <a:t>Assign a quiz (embedded?)</a:t>
            </a:r>
          </a:p>
          <a:p>
            <a:pPr marL="749300" indent="-285750">
              <a:spcBef>
                <a:spcPts val="600"/>
              </a:spcBef>
              <a:buFont typeface="Arial" panose="020B0604020202020204" pitchFamily="34" charset="0"/>
              <a:buChar char="•"/>
            </a:pPr>
            <a:r>
              <a:rPr lang="en-US" sz="2800" dirty="0">
                <a:solidFill>
                  <a:schemeClr val="bg1"/>
                </a:solidFill>
                <a:latin typeface="+mn-lt"/>
              </a:rPr>
              <a:t>Discussion board entry</a:t>
            </a:r>
          </a:p>
          <a:p>
            <a:pPr marL="749300" indent="-285750">
              <a:spcBef>
                <a:spcPts val="600"/>
              </a:spcBef>
              <a:buFont typeface="Arial" panose="020B0604020202020204" pitchFamily="34" charset="0"/>
              <a:buChar char="•"/>
            </a:pPr>
            <a:r>
              <a:rPr lang="en-US" sz="2800" dirty="0">
                <a:solidFill>
                  <a:schemeClr val="bg1"/>
                </a:solidFill>
                <a:latin typeface="+mn-lt"/>
              </a:rPr>
              <a:t>Written reflection</a:t>
            </a:r>
          </a:p>
          <a:p>
            <a:pPr marL="749300" indent="-285750">
              <a:spcBef>
                <a:spcPts val="600"/>
              </a:spcBef>
              <a:buFont typeface="Arial" panose="020B0604020202020204" pitchFamily="34" charset="0"/>
              <a:buChar char="•"/>
            </a:pPr>
            <a:r>
              <a:rPr lang="en-US" sz="2800" dirty="0">
                <a:solidFill>
                  <a:schemeClr val="bg1"/>
                </a:solidFill>
                <a:latin typeface="+mn-lt"/>
              </a:rPr>
              <a:t>Assignment = Flipped classroom “ticket to ride”</a:t>
            </a:r>
          </a:p>
        </p:txBody>
      </p:sp>
      <p:pic>
        <p:nvPicPr>
          <p:cNvPr id="4" name="Picture 3">
            <a:extLst>
              <a:ext uri="{FF2B5EF4-FFF2-40B4-BE49-F238E27FC236}">
                <a16:creationId xmlns:a16="http://schemas.microsoft.com/office/drawing/2014/main" id="{415F4DB1-BB09-AF54-BADF-3361019839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7812" y="1365022"/>
            <a:ext cx="4081488" cy="2513652"/>
          </a:xfrm>
          <a:prstGeom prst="rect">
            <a:avLst/>
          </a:prstGeom>
        </p:spPr>
      </p:pic>
      <p:sp>
        <p:nvSpPr>
          <p:cNvPr id="5" name="TextBox 4">
            <a:extLst>
              <a:ext uri="{FF2B5EF4-FFF2-40B4-BE49-F238E27FC236}">
                <a16:creationId xmlns:a16="http://schemas.microsoft.com/office/drawing/2014/main" id="{20C47258-6215-92B1-889A-3FE78BA14510}"/>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Images from </a:t>
            </a:r>
            <a:r>
              <a:rPr lang="en-US" sz="1200" dirty="0">
                <a:solidFill>
                  <a:schemeClr val="tx1">
                    <a:lumMod val="20000"/>
                    <a:lumOff val="80000"/>
                  </a:schemeClr>
                </a:solidFill>
                <a:hlinkClick r:id="rId3" tooltip="Main Page">
                  <a:extLst>
                    <a:ext uri="{A12FA001-AC4F-418D-AE19-62706E023703}">
                      <ahyp:hlinkClr xmlns:ahyp="http://schemas.microsoft.com/office/drawing/2018/hyperlinkcolor" val="tx"/>
                    </a:ext>
                  </a:extLst>
                </a:hlinkClick>
              </a:rPr>
              <a:t>Wikimedia Commons</a:t>
            </a:r>
            <a:r>
              <a:rPr lang="en-US" sz="1200" dirty="0">
                <a:solidFill>
                  <a:schemeClr val="tx1">
                    <a:lumMod val="20000"/>
                    <a:lumOff val="80000"/>
                  </a:schemeClr>
                </a:solidFill>
              </a:rPr>
              <a:t> : </a:t>
            </a:r>
            <a:r>
              <a:rPr lang="nn-NO" sz="1200" b="1" dirty="0">
                <a:solidFill>
                  <a:schemeClr val="tx1">
                    <a:lumMod val="20000"/>
                    <a:lumOff val="80000"/>
                  </a:schemeClr>
                </a:solidFill>
                <a:hlinkClick r:id="rId4">
                  <a:extLst>
                    <a:ext uri="{A12FA001-AC4F-418D-AE19-62706E023703}">
                      <ahyp:hlinkClr xmlns:ahyp="http://schemas.microsoft.com/office/drawing/2018/hyperlinkcolor" val="tx"/>
                    </a:ext>
                  </a:extLst>
                </a:hlinkClick>
              </a:rPr>
              <a:t>TimeandMotivationImage</a:t>
            </a:r>
            <a:r>
              <a:rPr lang="nn-NO" sz="1200" dirty="0">
                <a:solidFill>
                  <a:schemeClr val="tx1">
                    <a:lumMod val="20000"/>
                    <a:lumOff val="80000"/>
                  </a:schemeClr>
                </a:solidFill>
              </a:rPr>
              <a:t> by Lturner2311, </a:t>
            </a:r>
            <a:r>
              <a:rPr lang="en-US" sz="1200" dirty="0">
                <a:solidFill>
                  <a:schemeClr val="tx1">
                    <a:lumMod val="20000"/>
                    <a:lumOff val="80000"/>
                  </a:schemeClr>
                </a:solidFill>
                <a:hlinkClick r:id="rId5">
                  <a:extLst>
                    <a:ext uri="{A12FA001-AC4F-418D-AE19-62706E023703}">
                      <ahyp:hlinkClr xmlns:ahyp="http://schemas.microsoft.com/office/drawing/2018/hyperlinkcolor" val="tx"/>
                    </a:ext>
                  </a:extLst>
                </a:hlinkClick>
              </a:rPr>
              <a:t>CC-BY-SA 4.0</a:t>
            </a:r>
            <a:r>
              <a:rPr lang="en-US" sz="1200" dirty="0">
                <a:solidFill>
                  <a:schemeClr val="tx1">
                    <a:lumMod val="20000"/>
                    <a:lumOff val="80000"/>
                  </a:schemeClr>
                </a:solidFill>
              </a:rPr>
              <a:t>; </a:t>
            </a:r>
            <a:r>
              <a:rPr lang="en-US" sz="1200" b="1" dirty="0">
                <a:solidFill>
                  <a:schemeClr val="tx1">
                    <a:lumMod val="20000"/>
                    <a:lumOff val="80000"/>
                  </a:schemeClr>
                </a:solidFill>
                <a:hlinkClick r:id="rId6">
                  <a:extLst>
                    <a:ext uri="{A12FA001-AC4F-418D-AE19-62706E023703}">
                      <ahyp:hlinkClr xmlns:ahyp="http://schemas.microsoft.com/office/drawing/2018/hyperlinkcolor" val="tx"/>
                    </a:ext>
                  </a:extLst>
                </a:hlinkClick>
              </a:rPr>
              <a:t>1936 Agenda</a:t>
            </a:r>
            <a:r>
              <a:rPr lang="en-US" sz="1200" b="1" dirty="0">
                <a:solidFill>
                  <a:schemeClr val="tx1">
                    <a:lumMod val="20000"/>
                    <a:lumOff val="80000"/>
                  </a:schemeClr>
                </a:solidFill>
              </a:rPr>
              <a:t> </a:t>
            </a:r>
            <a:r>
              <a:rPr lang="en-US" sz="1200" dirty="0">
                <a:solidFill>
                  <a:schemeClr val="tx1">
                    <a:lumMod val="20000"/>
                    <a:lumOff val="80000"/>
                  </a:schemeClr>
                </a:solidFill>
              </a:rPr>
              <a:t>by </a:t>
            </a:r>
            <a:r>
              <a:rPr lang="en-US" sz="1200" dirty="0" err="1">
                <a:solidFill>
                  <a:schemeClr val="tx1">
                    <a:lumMod val="20000"/>
                    <a:lumOff val="80000"/>
                  </a:schemeClr>
                </a:solidFill>
                <a:hlinkClick r:id="rId7" tooltip="User:Albertomos">
                  <a:extLst>
                    <a:ext uri="{A12FA001-AC4F-418D-AE19-62706E023703}">
                      <ahyp:hlinkClr xmlns:ahyp="http://schemas.microsoft.com/office/drawing/2018/hyperlinkcolor" val="tx"/>
                    </a:ext>
                  </a:extLst>
                </a:hlinkClick>
              </a:rPr>
              <a:t>Albertomos</a:t>
            </a:r>
            <a:r>
              <a:rPr lang="en-US" sz="1200" dirty="0">
                <a:solidFill>
                  <a:schemeClr val="tx1">
                    <a:lumMod val="20000"/>
                    <a:lumOff val="80000"/>
                  </a:schemeClr>
                </a:solidFill>
              </a:rPr>
              <a:t> </a:t>
            </a:r>
            <a:r>
              <a:rPr lang="nn-NO" sz="1200" dirty="0">
                <a:solidFill>
                  <a:schemeClr val="tx1">
                    <a:lumMod val="20000"/>
                    <a:lumOff val="80000"/>
                  </a:schemeClr>
                </a:solidFill>
              </a:rPr>
              <a:t>, </a:t>
            </a:r>
            <a:r>
              <a:rPr lang="en-US" sz="1200" dirty="0">
                <a:solidFill>
                  <a:schemeClr val="tx1">
                    <a:lumMod val="20000"/>
                    <a:lumOff val="80000"/>
                  </a:schemeClr>
                </a:solidFill>
                <a:hlinkClick r:id="rId5">
                  <a:extLst>
                    <a:ext uri="{A12FA001-AC4F-418D-AE19-62706E023703}">
                      <ahyp:hlinkClr xmlns:ahyp="http://schemas.microsoft.com/office/drawing/2018/hyperlinkcolor" val="tx"/>
                    </a:ext>
                  </a:extLst>
                </a:hlinkClick>
              </a:rPr>
              <a:t>CC-BY-SA 4.0</a:t>
            </a:r>
            <a:endParaRPr lang="en-US" sz="1200" dirty="0">
              <a:solidFill>
                <a:schemeClr val="tx1">
                  <a:lumMod val="20000"/>
                  <a:lumOff val="80000"/>
                </a:schemeClr>
              </a:solidFill>
            </a:endParaRPr>
          </a:p>
        </p:txBody>
      </p:sp>
      <p:pic>
        <p:nvPicPr>
          <p:cNvPr id="12" name="Picture 11">
            <a:extLst>
              <a:ext uri="{FF2B5EF4-FFF2-40B4-BE49-F238E27FC236}">
                <a16:creationId xmlns:a16="http://schemas.microsoft.com/office/drawing/2014/main" id="{787BAA8A-26D6-810F-1840-89ED270612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75043" y="3099808"/>
            <a:ext cx="3402657" cy="2525684"/>
          </a:xfrm>
          <a:prstGeom prst="rect">
            <a:avLst/>
          </a:prstGeom>
        </p:spPr>
      </p:pic>
      <p:cxnSp>
        <p:nvCxnSpPr>
          <p:cNvPr id="3" name="Straight Connector 2">
            <a:extLst>
              <a:ext uri="{FF2B5EF4-FFF2-40B4-BE49-F238E27FC236}">
                <a16:creationId xmlns:a16="http://schemas.microsoft.com/office/drawing/2014/main" id="{3CF820F4-C2FB-11B4-F1FB-0CA930B4B809}"/>
              </a:ext>
            </a:extLst>
          </p:cNvPr>
          <p:cNvCxnSpPr/>
          <p:nvPr/>
        </p:nvCxnSpPr>
        <p:spPr>
          <a:xfrm>
            <a:off x="6458673" y="2164466"/>
            <a:ext cx="1088021"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
        <p:nvSpPr>
          <p:cNvPr id="6" name="TextBox 5">
            <a:extLst>
              <a:ext uri="{FF2B5EF4-FFF2-40B4-BE49-F238E27FC236}">
                <a16:creationId xmlns:a16="http://schemas.microsoft.com/office/drawing/2014/main" id="{2729265C-0B23-4245-C7CD-A8FE3DF08BD1}"/>
              </a:ext>
            </a:extLst>
          </p:cNvPr>
          <p:cNvSpPr txBox="1"/>
          <p:nvPr/>
        </p:nvSpPr>
        <p:spPr>
          <a:xfrm>
            <a:off x="6458672" y="1824526"/>
            <a:ext cx="1618528" cy="311437"/>
          </a:xfrm>
          <a:prstGeom prst="rect">
            <a:avLst/>
          </a:prstGeom>
        </p:spPr>
        <p:txBody>
          <a:bodyPr vert="horz" wrap="none" lIns="0" tIns="0" rIns="0" bIns="0" rtlCol="0">
            <a:noAutofit/>
          </a:bodyPr>
          <a:lstStyle/>
          <a:p>
            <a:pPr algn="l"/>
            <a:r>
              <a:rPr lang="en-US" b="1" dirty="0">
                <a:solidFill>
                  <a:srgbClr val="FF0000"/>
                </a:solidFill>
              </a:rPr>
              <a:t>Prioritization</a:t>
            </a:r>
          </a:p>
        </p:txBody>
      </p:sp>
    </p:spTree>
    <p:extLst>
      <p:ext uri="{BB962C8B-B14F-4D97-AF65-F5344CB8AC3E}">
        <p14:creationId xmlns:p14="http://schemas.microsoft.com/office/powerpoint/2010/main" val="93808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322758" y="696246"/>
            <a:ext cx="11215263" cy="7709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Where can I find videos?</a:t>
            </a:r>
          </a:p>
        </p:txBody>
      </p:sp>
      <p:sp>
        <p:nvSpPr>
          <p:cNvPr id="9" name="Text Placeholder 3">
            <a:extLst>
              <a:ext uri="{FF2B5EF4-FFF2-40B4-BE49-F238E27FC236}">
                <a16:creationId xmlns:a16="http://schemas.microsoft.com/office/drawing/2014/main" id="{3181FAC5-7A2D-45ED-B2EA-28141CE79095}"/>
              </a:ext>
            </a:extLst>
          </p:cNvPr>
          <p:cNvSpPr txBox="1">
            <a:spLocks/>
          </p:cNvSpPr>
          <p:nvPr/>
        </p:nvSpPr>
        <p:spPr>
          <a:xfrm>
            <a:off x="231566" y="340866"/>
            <a:ext cx="9756648" cy="338328"/>
          </a:xfrm>
          <a:prstGeom prst="rect">
            <a:avLst/>
          </a:prstGeom>
        </p:spPr>
        <p:txBody>
          <a:bodyPr lIns="182880" rIns="182880" anchor="ctr" anchorCtr="0"/>
          <a:lstStyle>
            <a:lvl1pPr marL="0" indent="0" algn="l" defTabSz="914400" rtl="0" eaLnBrk="1" latinLnBrk="0" hangingPunct="1">
              <a:lnSpc>
                <a:spcPct val="90000"/>
              </a:lnSpc>
              <a:spcBef>
                <a:spcPts val="1000"/>
              </a:spcBef>
              <a:buFont typeface="Arial"/>
              <a:buNone/>
              <a:defRPr sz="1600" b="0" i="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Not all Videos are Created Equal</a:t>
            </a:r>
          </a:p>
        </p:txBody>
      </p:sp>
      <p:sp>
        <p:nvSpPr>
          <p:cNvPr id="7" name="Content Placeholder 2">
            <a:extLst>
              <a:ext uri="{FF2B5EF4-FFF2-40B4-BE49-F238E27FC236}">
                <a16:creationId xmlns:a16="http://schemas.microsoft.com/office/drawing/2014/main" id="{31EC6BF6-D89A-4EDB-B557-2C7AF3B205B2}"/>
              </a:ext>
            </a:extLst>
          </p:cNvPr>
          <p:cNvSpPr txBox="1">
            <a:spLocks/>
          </p:cNvSpPr>
          <p:nvPr/>
        </p:nvSpPr>
        <p:spPr>
          <a:xfrm>
            <a:off x="189892" y="1244601"/>
            <a:ext cx="8605381" cy="5001958"/>
          </a:xfrm>
          <a:prstGeom prst="rect">
            <a:avLst/>
          </a:prstGeom>
        </p:spPr>
        <p:txBody>
          <a:bodyPr wrap="square" lIns="182880" rIns="182880" anchor="t" anchorCtr="0">
            <a:noAutofit/>
          </a:bodyPr>
          <a:lstStyle>
            <a:lvl1pPr marL="0" indent="0" algn="l" defTabSz="914400" rtl="0" eaLnBrk="1" latinLnBrk="0" hangingPunct="1">
              <a:lnSpc>
                <a:spcPct val="100000"/>
              </a:lnSpc>
              <a:spcBef>
                <a:spcPts val="1000"/>
              </a:spcBef>
              <a:buFont typeface="Arial"/>
              <a:buNone/>
              <a:defRPr sz="4800" b="0" i="0" kern="1200" spc="-150" baseline="0">
                <a:solidFill>
                  <a:schemeClr val="accent1"/>
                </a:solidFill>
                <a:latin typeface="Source Serif Pro" charset="0"/>
                <a:ea typeface="Source Serif Pro" charset="0"/>
                <a:cs typeface="Source Serif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lgn="l">
              <a:lnSpc>
                <a:spcPct val="100000"/>
              </a:lnSpc>
              <a:spcBef>
                <a:spcPts val="0"/>
              </a:spcBef>
            </a:pPr>
            <a:r>
              <a:rPr lang="en-US" sz="3200" dirty="0">
                <a:solidFill>
                  <a:schemeClr val="bg1"/>
                </a:solidFill>
                <a:cs typeface="Calibri" panose="020F0502020204030204" pitchFamily="34" charset="0"/>
              </a:rPr>
              <a:t>Create your own videos, but…</a:t>
            </a:r>
            <a:endParaRPr lang="en-US" sz="3200" dirty="0">
              <a:solidFill>
                <a:schemeClr val="bg1"/>
              </a:solidFill>
            </a:endParaRPr>
          </a:p>
          <a:p>
            <a:pPr marL="0" lvl="1" algn="l">
              <a:lnSpc>
                <a:spcPct val="100000"/>
              </a:lnSpc>
              <a:spcBef>
                <a:spcPts val="0"/>
              </a:spcBef>
              <a:spcAft>
                <a:spcPts val="1200"/>
              </a:spcAft>
            </a:pPr>
            <a:r>
              <a:rPr lang="en-US" sz="3200" dirty="0">
                <a:solidFill>
                  <a:schemeClr val="bg1"/>
                </a:solidFill>
              </a:rPr>
              <a:t>don’t reinvent the wheel!</a:t>
            </a:r>
          </a:p>
          <a:p>
            <a:pPr marL="744538" lvl="2" indent="-287338" algn="l">
              <a:lnSpc>
                <a:spcPct val="100000"/>
              </a:lnSpc>
              <a:spcBef>
                <a:spcPts val="0"/>
              </a:spcBef>
              <a:spcAft>
                <a:spcPts val="1200"/>
              </a:spcAft>
              <a:buFont typeface="Arial"/>
              <a:buChar char="•"/>
            </a:pPr>
            <a:r>
              <a:rPr lang="en-US" sz="3200" dirty="0">
                <a:solidFill>
                  <a:schemeClr val="bg1"/>
                </a:solidFill>
                <a:cs typeface="Calibri" panose="020F0502020204030204" pitchFamily="34" charset="0"/>
              </a:rPr>
              <a:t>Videos from textbook publisher</a:t>
            </a:r>
          </a:p>
          <a:p>
            <a:pPr marL="744538" lvl="2" indent="-287338" algn="l">
              <a:lnSpc>
                <a:spcPct val="100000"/>
              </a:lnSpc>
              <a:spcBef>
                <a:spcPts val="0"/>
              </a:spcBef>
              <a:spcAft>
                <a:spcPts val="1200"/>
              </a:spcAft>
              <a:buFont typeface="Arial"/>
              <a:buChar char="•"/>
            </a:pPr>
            <a:r>
              <a:rPr lang="en-US" sz="32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LOCAL</a:t>
            </a:r>
            <a:r>
              <a:rPr lang="en-US" sz="3200" dirty="0">
                <a:solidFill>
                  <a:schemeClr val="bg1"/>
                </a:solidFill>
                <a:cs typeface="Calibri" panose="020F0502020204030204" pitchFamily="34" charset="0"/>
              </a:rPr>
              <a:t> (Starkey repository)</a:t>
            </a:r>
          </a:p>
          <a:p>
            <a:pPr marL="744538" lvl="2" indent="-287338" algn="l">
              <a:lnSpc>
                <a:spcPct val="100000"/>
              </a:lnSpc>
              <a:spcBef>
                <a:spcPts val="0"/>
              </a:spcBef>
              <a:spcAft>
                <a:spcPts val="1200"/>
              </a:spcAft>
              <a:buFont typeface="Arial"/>
              <a:buChar char="•"/>
            </a:pPr>
            <a:r>
              <a:rPr lang="en-US" sz="3200" dirty="0">
                <a:solidFill>
                  <a:schemeClr val="bg1"/>
                </a:solidFill>
                <a:cs typeface="Calibri" panose="020F0502020204030204" pitchFamily="34" charset="0"/>
                <a:hlinkClick r:id="rId3">
                  <a:extLst>
                    <a:ext uri="{A12FA001-AC4F-418D-AE19-62706E023703}">
                      <ahyp:hlinkClr xmlns:ahyp="http://schemas.microsoft.com/office/drawing/2018/hyperlinkcolor" val="tx"/>
                    </a:ext>
                  </a:extLst>
                </a:hlinkClick>
              </a:rPr>
              <a:t>MERLOT</a:t>
            </a:r>
            <a:r>
              <a:rPr lang="en-US" sz="3200" dirty="0">
                <a:solidFill>
                  <a:schemeClr val="bg1"/>
                </a:solidFill>
                <a:cs typeface="Calibri" panose="020F0502020204030204" pitchFamily="34" charset="0"/>
              </a:rPr>
              <a:t> (Cal State repository)</a:t>
            </a:r>
          </a:p>
          <a:p>
            <a:pPr marL="744538" lvl="2" indent="-287338" algn="l">
              <a:lnSpc>
                <a:spcPct val="100000"/>
              </a:lnSpc>
              <a:spcBef>
                <a:spcPts val="0"/>
              </a:spcBef>
              <a:spcAft>
                <a:spcPts val="1200"/>
              </a:spcAft>
              <a:buFont typeface="Arial"/>
              <a:buChar char="•"/>
            </a:pPr>
            <a:r>
              <a:rPr lang="en-US" sz="3200" dirty="0" err="1">
                <a:solidFill>
                  <a:schemeClr val="bg1"/>
                </a:solidFill>
                <a:cs typeface="Calibri" panose="020F0502020204030204" pitchFamily="34" charset="0"/>
                <a:hlinkClick r:id="rId4">
                  <a:extLst>
                    <a:ext uri="{A12FA001-AC4F-418D-AE19-62706E023703}">
                      <ahyp:hlinkClr xmlns:ahyp="http://schemas.microsoft.com/office/drawing/2018/hyperlinkcolor" val="tx"/>
                    </a:ext>
                  </a:extLst>
                </a:hlinkClick>
              </a:rPr>
              <a:t>PhET</a:t>
            </a:r>
            <a:r>
              <a:rPr lang="en-US" sz="3200" dirty="0">
                <a:solidFill>
                  <a:schemeClr val="bg1"/>
                </a:solidFill>
                <a:cs typeface="Calibri" panose="020F0502020204030204" pitchFamily="34" charset="0"/>
              </a:rPr>
              <a:t> (UC Boulder simulations)</a:t>
            </a:r>
          </a:p>
          <a:p>
            <a:pPr marL="744538" lvl="2" indent="-287338" algn="l">
              <a:lnSpc>
                <a:spcPct val="100000"/>
              </a:lnSpc>
              <a:spcBef>
                <a:spcPts val="0"/>
              </a:spcBef>
              <a:spcAft>
                <a:spcPts val="1200"/>
              </a:spcAft>
              <a:buFont typeface="Arial"/>
              <a:buChar char="•"/>
            </a:pPr>
            <a:r>
              <a:rPr lang="en-US" sz="3200" dirty="0">
                <a:solidFill>
                  <a:schemeClr val="bg1"/>
                </a:solidFill>
                <a:cs typeface="Calibri" panose="020F0502020204030204" pitchFamily="34" charset="0"/>
              </a:rPr>
              <a:t>YouTube (CAUTION!)</a:t>
            </a:r>
          </a:p>
        </p:txBody>
      </p:sp>
      <p:pic>
        <p:nvPicPr>
          <p:cNvPr id="5" name="Picture 4">
            <a:extLst>
              <a:ext uri="{FF2B5EF4-FFF2-40B4-BE49-F238E27FC236}">
                <a16:creationId xmlns:a16="http://schemas.microsoft.com/office/drawing/2014/main" id="{6491E8F5-85CD-FB9E-3BA0-135D5127C9E6}"/>
              </a:ext>
            </a:extLst>
          </p:cNvPr>
          <p:cNvPicPr>
            <a:picLocks noChangeAspect="1"/>
          </p:cNvPicPr>
          <p:nvPr/>
        </p:nvPicPr>
        <p:blipFill>
          <a:blip r:embed="rId5"/>
          <a:stretch>
            <a:fillRect/>
          </a:stretch>
        </p:blipFill>
        <p:spPr>
          <a:xfrm>
            <a:off x="8185049" y="1216616"/>
            <a:ext cx="3079851" cy="4200716"/>
          </a:xfrm>
          <a:prstGeom prst="rect">
            <a:avLst/>
          </a:prstGeom>
        </p:spPr>
      </p:pic>
      <p:sp>
        <p:nvSpPr>
          <p:cNvPr id="6" name="TextBox 5">
            <a:extLst>
              <a:ext uri="{FF2B5EF4-FFF2-40B4-BE49-F238E27FC236}">
                <a16:creationId xmlns:a16="http://schemas.microsoft.com/office/drawing/2014/main" id="{C89B464C-586E-4251-291A-013E43207926}"/>
              </a:ext>
            </a:extLst>
          </p:cNvPr>
          <p:cNvSpPr txBox="1"/>
          <p:nvPr/>
        </p:nvSpPr>
        <p:spPr>
          <a:xfrm>
            <a:off x="0" y="5812879"/>
            <a:ext cx="12192001" cy="276999"/>
          </a:xfrm>
          <a:prstGeom prst="rect">
            <a:avLst/>
          </a:prstGeom>
          <a:noFill/>
        </p:spPr>
        <p:txBody>
          <a:bodyPr wrap="square">
            <a:spAutoFit/>
          </a:bodyPr>
          <a:lstStyle/>
          <a:p>
            <a:pPr algn="ctr"/>
            <a:r>
              <a:rPr lang="en-US" sz="1200" dirty="0">
                <a:solidFill>
                  <a:schemeClr val="tx1">
                    <a:lumMod val="20000"/>
                    <a:lumOff val="80000"/>
                  </a:schemeClr>
                </a:solidFill>
              </a:rPr>
              <a:t>Image from </a:t>
            </a:r>
            <a:r>
              <a:rPr lang="en-US" sz="1200" dirty="0">
                <a:solidFill>
                  <a:schemeClr val="tx1">
                    <a:lumMod val="20000"/>
                    <a:lumOff val="80000"/>
                  </a:schemeClr>
                </a:solidFill>
                <a:hlinkClick r:id="rId6" tooltip="Main Page">
                  <a:extLst>
                    <a:ext uri="{A12FA001-AC4F-418D-AE19-62706E023703}">
                      <ahyp:hlinkClr xmlns:ahyp="http://schemas.microsoft.com/office/drawing/2018/hyperlinkcolor" val="tx"/>
                    </a:ext>
                  </a:extLst>
                </a:hlinkClick>
              </a:rPr>
              <a:t>Wikimedia </a:t>
            </a:r>
            <a:r>
              <a:rPr lang="en-US" sz="1200" dirty="0">
                <a:solidFill>
                  <a:schemeClr val="bg1">
                    <a:lumMod val="85000"/>
                  </a:schemeClr>
                </a:solidFill>
                <a:hlinkClick r:id="rId6" tooltip="Main Page">
                  <a:extLst>
                    <a:ext uri="{A12FA001-AC4F-418D-AE19-62706E023703}">
                      <ahyp:hlinkClr xmlns:ahyp="http://schemas.microsoft.com/office/drawing/2018/hyperlinkcolor" val="tx"/>
                    </a:ext>
                  </a:extLst>
                </a:hlinkClick>
              </a:rPr>
              <a:t>Commons</a:t>
            </a:r>
            <a:r>
              <a:rPr lang="en-US" sz="1200" dirty="0">
                <a:solidFill>
                  <a:schemeClr val="bg1">
                    <a:lumMod val="85000"/>
                  </a:schemeClr>
                </a:solidFill>
              </a:rPr>
              <a:t> : </a:t>
            </a:r>
            <a:r>
              <a:rPr lang="en-US" sz="1200" b="1" dirty="0">
                <a:solidFill>
                  <a:schemeClr val="bg1">
                    <a:lumMod val="85000"/>
                  </a:schemeClr>
                </a:solidFill>
                <a:hlinkClick r:id="rId7">
                  <a:extLst>
                    <a:ext uri="{A12FA001-AC4F-418D-AE19-62706E023703}">
                      <ahyp:hlinkClr xmlns:ahyp="http://schemas.microsoft.com/office/drawing/2018/hyperlinkcolor" val="tx"/>
                    </a:ext>
                  </a:extLst>
                </a:hlinkClick>
              </a:rPr>
              <a:t>Science_And_Invention_Nov_1928_Cover</a:t>
            </a:r>
            <a:r>
              <a:rPr lang="nn-NO" sz="1200" dirty="0">
                <a:solidFill>
                  <a:schemeClr val="bg1">
                    <a:lumMod val="85000"/>
                  </a:schemeClr>
                </a:solidFill>
              </a:rPr>
              <a:t> by Experimenter </a:t>
            </a:r>
            <a:r>
              <a:rPr lang="nn-NO" sz="1200" dirty="0">
                <a:solidFill>
                  <a:schemeClr val="tx1">
                    <a:lumMod val="20000"/>
                    <a:lumOff val="80000"/>
                  </a:schemeClr>
                </a:solidFill>
              </a:rPr>
              <a:t>Publishing, Public Domain</a:t>
            </a:r>
            <a:endParaRPr lang="en-US" sz="1200" dirty="0">
              <a:solidFill>
                <a:schemeClr val="tx1">
                  <a:lumMod val="20000"/>
                  <a:lumOff val="80000"/>
                </a:schemeClr>
              </a:solidFill>
            </a:endParaRPr>
          </a:p>
        </p:txBody>
      </p:sp>
    </p:spTree>
    <p:extLst>
      <p:ext uri="{BB962C8B-B14F-4D97-AF65-F5344CB8AC3E}">
        <p14:creationId xmlns:p14="http://schemas.microsoft.com/office/powerpoint/2010/main" val="10029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500A51C-8DFE-4FD0-AC91-336A731C738B}"/>
              </a:ext>
            </a:extLst>
          </p:cNvPr>
          <p:cNvSpPr txBox="1">
            <a:spLocks/>
          </p:cNvSpPr>
          <p:nvPr/>
        </p:nvSpPr>
        <p:spPr>
          <a:xfrm>
            <a:off x="310568" y="114301"/>
            <a:ext cx="11703632" cy="6985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Video Resources at </a:t>
            </a:r>
            <a:r>
              <a:rPr lang="en-US" sz="4000" b="1" dirty="0">
                <a:solidFill>
                  <a:srgbClr val="18B7FB"/>
                </a:solidFill>
                <a:latin typeface="+mj-lt"/>
                <a:hlinkClick r:id="rId2">
                  <a:extLst>
                    <a:ext uri="{A12FA001-AC4F-418D-AE19-62706E023703}">
                      <ahyp:hlinkClr xmlns:ahyp="http://schemas.microsoft.com/office/drawing/2018/hyperlinkcolor" val="tx"/>
                    </a:ext>
                  </a:extLst>
                </a:hlinkClick>
              </a:rPr>
              <a:t>Chemistry Connected</a:t>
            </a:r>
            <a:r>
              <a:rPr lang="en-US" sz="4000" b="1" dirty="0">
                <a:solidFill>
                  <a:srgbClr val="18B7FB"/>
                </a:solidFill>
                <a:latin typeface="+mj-lt"/>
              </a:rPr>
              <a:t>…</a:t>
            </a:r>
          </a:p>
        </p:txBody>
      </p:sp>
      <p:pic>
        <p:nvPicPr>
          <p:cNvPr id="3" name="Picture 2">
            <a:extLst>
              <a:ext uri="{FF2B5EF4-FFF2-40B4-BE49-F238E27FC236}">
                <a16:creationId xmlns:a16="http://schemas.microsoft.com/office/drawing/2014/main" id="{1B083C5B-5171-853A-7D0F-A9B7423B6F75}"/>
              </a:ext>
            </a:extLst>
          </p:cNvPr>
          <p:cNvPicPr>
            <a:picLocks noChangeAspect="1"/>
          </p:cNvPicPr>
          <p:nvPr/>
        </p:nvPicPr>
        <p:blipFill>
          <a:blip r:embed="rId3"/>
          <a:stretch>
            <a:fillRect/>
          </a:stretch>
        </p:blipFill>
        <p:spPr>
          <a:xfrm>
            <a:off x="3546183" y="3874522"/>
            <a:ext cx="5099634" cy="2869178"/>
          </a:xfrm>
          <a:prstGeom prst="rect">
            <a:avLst/>
          </a:prstGeom>
          <a:ln w="38100">
            <a:solidFill>
              <a:schemeClr val="accent1"/>
            </a:solidFill>
          </a:ln>
        </p:spPr>
      </p:pic>
      <p:pic>
        <p:nvPicPr>
          <p:cNvPr id="4" name="Picture 3">
            <a:extLst>
              <a:ext uri="{FF2B5EF4-FFF2-40B4-BE49-F238E27FC236}">
                <a16:creationId xmlns:a16="http://schemas.microsoft.com/office/drawing/2014/main" id="{4844D1E3-D0FB-AB43-0082-A31279AA76AA}"/>
              </a:ext>
            </a:extLst>
          </p:cNvPr>
          <p:cNvPicPr>
            <a:picLocks noChangeAspect="1"/>
          </p:cNvPicPr>
          <p:nvPr/>
        </p:nvPicPr>
        <p:blipFill>
          <a:blip r:embed="rId4"/>
          <a:stretch>
            <a:fillRect/>
          </a:stretch>
        </p:blipFill>
        <p:spPr>
          <a:xfrm>
            <a:off x="455010" y="832151"/>
            <a:ext cx="4122087" cy="3490954"/>
          </a:xfrm>
          <a:prstGeom prst="rect">
            <a:avLst/>
          </a:prstGeom>
          <a:ln w="38100">
            <a:solidFill>
              <a:schemeClr val="accent1"/>
            </a:solidFill>
          </a:ln>
        </p:spPr>
      </p:pic>
      <p:pic>
        <p:nvPicPr>
          <p:cNvPr id="5" name="Picture 4">
            <a:extLst>
              <a:ext uri="{FF2B5EF4-FFF2-40B4-BE49-F238E27FC236}">
                <a16:creationId xmlns:a16="http://schemas.microsoft.com/office/drawing/2014/main" id="{24E9D09C-5E39-A6A8-DC10-D6FAF6E5B76D}"/>
              </a:ext>
            </a:extLst>
          </p:cNvPr>
          <p:cNvPicPr>
            <a:picLocks noChangeAspect="1"/>
          </p:cNvPicPr>
          <p:nvPr/>
        </p:nvPicPr>
        <p:blipFill>
          <a:blip r:embed="rId5"/>
          <a:stretch>
            <a:fillRect/>
          </a:stretch>
        </p:blipFill>
        <p:spPr>
          <a:xfrm>
            <a:off x="7358468" y="832151"/>
            <a:ext cx="4378522" cy="3617493"/>
          </a:xfrm>
          <a:prstGeom prst="rect">
            <a:avLst/>
          </a:prstGeom>
          <a:ln w="38100">
            <a:solidFill>
              <a:schemeClr val="accent1"/>
            </a:solidFill>
          </a:ln>
        </p:spPr>
      </p:pic>
    </p:spTree>
    <p:extLst>
      <p:ext uri="{BB962C8B-B14F-4D97-AF65-F5344CB8AC3E}">
        <p14:creationId xmlns:p14="http://schemas.microsoft.com/office/powerpoint/2010/main" val="286437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BC4D76-7B8B-12A4-7363-FAB7ACACD89B}"/>
              </a:ext>
            </a:extLst>
          </p:cNvPr>
          <p:cNvSpPr/>
          <p:nvPr/>
        </p:nvSpPr>
        <p:spPr>
          <a:xfrm>
            <a:off x="204205" y="6209081"/>
            <a:ext cx="1230895" cy="598817"/>
          </a:xfrm>
          <a:prstGeom prst="rect">
            <a:avLst/>
          </a:prstGeom>
          <a:solidFill>
            <a:schemeClr val="bg1"/>
          </a:solidFill>
          <a:ln w="6350" cap="flat" cmpd="sng" algn="ctr">
            <a:solidFill>
              <a:schemeClr val="bg1"/>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err="1">
              <a:solidFill>
                <a:schemeClr val="bg1"/>
              </a:solidFill>
            </a:endParaRPr>
          </a:p>
        </p:txBody>
      </p:sp>
      <p:sp>
        <p:nvSpPr>
          <p:cNvPr id="8" name="Subtitle 2">
            <a:extLst>
              <a:ext uri="{FF2B5EF4-FFF2-40B4-BE49-F238E27FC236}">
                <a16:creationId xmlns:a16="http://schemas.microsoft.com/office/drawing/2014/main" id="{D500A51C-8DFE-4FD0-AC91-336A731C738B}"/>
              </a:ext>
            </a:extLst>
          </p:cNvPr>
          <p:cNvSpPr txBox="1">
            <a:spLocks/>
          </p:cNvSpPr>
          <p:nvPr/>
        </p:nvSpPr>
        <p:spPr>
          <a:xfrm>
            <a:off x="0" y="127032"/>
            <a:ext cx="12113523" cy="6985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defRPr/>
            </a:pPr>
            <a:r>
              <a:rPr lang="en-US" sz="4000" b="1" dirty="0">
                <a:solidFill>
                  <a:srgbClr val="18B7FB"/>
                </a:solidFill>
                <a:latin typeface="+mj-lt"/>
              </a:rPr>
              <a:t> …and More Resources for Teaching O-Chem</a:t>
            </a:r>
          </a:p>
        </p:txBody>
      </p:sp>
      <p:pic>
        <p:nvPicPr>
          <p:cNvPr id="6" name="Picture 5">
            <a:extLst>
              <a:ext uri="{FF2B5EF4-FFF2-40B4-BE49-F238E27FC236}">
                <a16:creationId xmlns:a16="http://schemas.microsoft.com/office/drawing/2014/main" id="{9EC25E7F-305D-C909-799B-24657B999A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7099" y="785328"/>
            <a:ext cx="5924901" cy="3490010"/>
          </a:xfrm>
          <a:prstGeom prst="rect">
            <a:avLst/>
          </a:prstGeom>
          <a:ln w="38100">
            <a:solidFill>
              <a:schemeClr val="accent3"/>
            </a:solidFill>
          </a:ln>
        </p:spPr>
      </p:pic>
      <p:pic>
        <p:nvPicPr>
          <p:cNvPr id="7" name="Picture 6">
            <a:extLst>
              <a:ext uri="{FF2B5EF4-FFF2-40B4-BE49-F238E27FC236}">
                <a16:creationId xmlns:a16="http://schemas.microsoft.com/office/drawing/2014/main" id="{BDD59330-A84E-F82C-C55D-5F6F9775AC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0955" y="4381250"/>
            <a:ext cx="4604790" cy="2455536"/>
          </a:xfrm>
          <a:prstGeom prst="rect">
            <a:avLst/>
          </a:prstGeom>
          <a:ln>
            <a:solidFill>
              <a:srgbClr val="002060"/>
            </a:solidFill>
          </a:ln>
        </p:spPr>
      </p:pic>
      <p:pic>
        <p:nvPicPr>
          <p:cNvPr id="11" name="Picture 10">
            <a:extLst>
              <a:ext uri="{FF2B5EF4-FFF2-40B4-BE49-F238E27FC236}">
                <a16:creationId xmlns:a16="http://schemas.microsoft.com/office/drawing/2014/main" id="{8594485F-B618-BB7B-A53B-8AFF9A2E78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0945" y="4381251"/>
            <a:ext cx="3466636" cy="2455535"/>
          </a:xfrm>
          <a:prstGeom prst="rect">
            <a:avLst/>
          </a:prstGeom>
          <a:ln>
            <a:solidFill>
              <a:srgbClr val="002060"/>
            </a:solidFill>
          </a:ln>
        </p:spPr>
      </p:pic>
      <p:sp>
        <p:nvSpPr>
          <p:cNvPr id="12" name="TextBox 11">
            <a:extLst>
              <a:ext uri="{FF2B5EF4-FFF2-40B4-BE49-F238E27FC236}">
                <a16:creationId xmlns:a16="http://schemas.microsoft.com/office/drawing/2014/main" id="{9A937F7F-764B-A604-ECC5-67F7F1A35DB4}"/>
              </a:ext>
            </a:extLst>
          </p:cNvPr>
          <p:cNvSpPr txBox="1"/>
          <p:nvPr/>
        </p:nvSpPr>
        <p:spPr>
          <a:xfrm>
            <a:off x="204205" y="843731"/>
            <a:ext cx="7007372" cy="1384995"/>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O-Chem Active Learning Repository</a:t>
            </a:r>
          </a:p>
          <a:p>
            <a:pPr marL="342900" indent="-177800">
              <a:buFont typeface="Arial" panose="020B0604020202020204" pitchFamily="34" charset="0"/>
              <a:buChar char="•"/>
            </a:pP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Clicker Questions </a:t>
            </a:r>
          </a:p>
          <a:p>
            <a:pPr marL="342900" indent="-177800">
              <a:buFont typeface="Arial" panose="020B0604020202020204" pitchFamily="34" charset="0"/>
              <a:buChar char="•"/>
            </a:pP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Flipped Classroom Worksheets</a:t>
            </a:r>
            <a:b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5"/>
              </a:rPr>
              <a:t>ChemistryConnected.com</a:t>
            </a:r>
            <a:endParaRPr lang="en-US" sz="11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C6BDEBA-7372-82F7-FC13-B178DB37C45F}"/>
              </a:ext>
            </a:extLst>
          </p:cNvPr>
          <p:cNvSpPr txBox="1"/>
          <p:nvPr/>
        </p:nvSpPr>
        <p:spPr>
          <a:xfrm>
            <a:off x="844236" y="4803667"/>
            <a:ext cx="2586719" cy="1077218"/>
          </a:xfrm>
          <a:prstGeom prst="rect">
            <a:avLst/>
          </a:prstGeom>
          <a:noFill/>
        </p:spPr>
        <p:txBody>
          <a:bodyPr wrap="square">
            <a:spAutoFit/>
          </a:bodyPr>
          <a:lstStyle/>
          <a:p>
            <a:r>
              <a:rPr kumimoji="0" lang="en-US" sz="24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Lab Animations</a:t>
            </a:r>
          </a:p>
          <a:p>
            <a:pPr algn="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TLC</a:t>
            </a: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&amp;    </a:t>
            </a:r>
          </a:p>
          <a:p>
            <a:pPr algn="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Extraction</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hlinkClick r:id="rId8"/>
            <a:extLst>
              <a:ext uri="{FF2B5EF4-FFF2-40B4-BE49-F238E27FC236}">
                <a16:creationId xmlns:a16="http://schemas.microsoft.com/office/drawing/2014/main" id="{068278C5-C0FB-668E-DE44-BB5AEA31C2C8}"/>
              </a:ext>
            </a:extLst>
          </p:cNvPr>
          <p:cNvSpPr txBox="1"/>
          <p:nvPr/>
        </p:nvSpPr>
        <p:spPr>
          <a:xfrm>
            <a:off x="78476" y="6272005"/>
            <a:ext cx="2794000" cy="584775"/>
          </a:xfrm>
          <a:prstGeom prst="rect">
            <a:avLst/>
          </a:prstGeom>
          <a:noFill/>
        </p:spPr>
        <p:txBody>
          <a:bodyPr wrap="square">
            <a:spAutoFit/>
          </a:bodyPr>
          <a:lstStyle/>
          <a:p>
            <a:r>
              <a:rPr lang="en-US" sz="1600" dirty="0">
                <a:hlinkClick r:id="rId8"/>
              </a:rPr>
              <a:t>https://www.youtube.com/chemistryconnected</a:t>
            </a:r>
            <a:endParaRPr lang="en-US" sz="1600" dirty="0"/>
          </a:p>
        </p:txBody>
      </p:sp>
      <p:pic>
        <p:nvPicPr>
          <p:cNvPr id="15" name="Picture 14">
            <a:extLst>
              <a:ext uri="{FF2B5EF4-FFF2-40B4-BE49-F238E27FC236}">
                <a16:creationId xmlns:a16="http://schemas.microsoft.com/office/drawing/2014/main" id="{2317C310-A655-17AB-47BF-B9D2E3B4AC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16215" y="929503"/>
            <a:ext cx="1237882" cy="1213450"/>
          </a:xfrm>
          <a:prstGeom prst="rect">
            <a:avLst/>
          </a:prstGeom>
        </p:spPr>
      </p:pic>
      <p:sp>
        <p:nvSpPr>
          <p:cNvPr id="16" name="TextBox 15">
            <a:extLst>
              <a:ext uri="{FF2B5EF4-FFF2-40B4-BE49-F238E27FC236}">
                <a16:creationId xmlns:a16="http://schemas.microsoft.com/office/drawing/2014/main" id="{3623C505-2C6A-7D17-A172-6A9E52DD470F}"/>
              </a:ext>
            </a:extLst>
          </p:cNvPr>
          <p:cNvSpPr txBox="1"/>
          <p:nvPr/>
        </p:nvSpPr>
        <p:spPr>
          <a:xfrm>
            <a:off x="3707891" y="2595146"/>
            <a:ext cx="2662270" cy="1661993"/>
          </a:xfrm>
          <a:prstGeom prst="rect">
            <a:avLst/>
          </a:prstGeom>
          <a:noFill/>
        </p:spPr>
        <p:txBody>
          <a:bodyPr wrap="square">
            <a:spAutoFit/>
          </a:bodyPr>
          <a:lstStyle/>
          <a:p>
            <a:pPr>
              <a:tabLst>
                <a:tab pos="914400" algn="l"/>
              </a:tabLst>
            </a:pPr>
            <a:r>
              <a:rPr lang="en-US"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“Inquisitive”</a:t>
            </a:r>
            <a:br>
              <a:rPr lang="en-US"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lab demos </a:t>
            </a:r>
            <a:br>
              <a:rPr lang="en-US" sz="2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eugenol video</a:t>
            </a:r>
            <a: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b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&gt;18,000 views </a:t>
            </a:r>
            <a:b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since March 2020</a:t>
            </a:r>
            <a:endParaRPr lang="en-US" sz="2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a:extLst>
              <a:ext uri="{FF2B5EF4-FFF2-40B4-BE49-F238E27FC236}">
                <a16:creationId xmlns:a16="http://schemas.microsoft.com/office/drawing/2014/main" id="{FB5397E2-3ABB-9786-52ED-0B0F31E34D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811" y="2439738"/>
            <a:ext cx="3565590" cy="1972810"/>
          </a:xfrm>
          <a:prstGeom prst="rect">
            <a:avLst/>
          </a:prstGeom>
          <a:ln>
            <a:solidFill>
              <a:srgbClr val="002060"/>
            </a:solidFill>
          </a:ln>
        </p:spPr>
      </p:pic>
    </p:spTree>
    <p:extLst>
      <p:ext uri="{BB962C8B-B14F-4D97-AF65-F5344CB8AC3E}">
        <p14:creationId xmlns:p14="http://schemas.microsoft.com/office/powerpoint/2010/main" val="599796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Images">
  <a:themeElements>
    <a:clrScheme name="Wiley">
      <a:dk1>
        <a:srgbClr val="383838"/>
      </a:dk1>
      <a:lt1>
        <a:srgbClr val="FFFFFF"/>
      </a:lt1>
      <a:dk2>
        <a:srgbClr val="383838"/>
      </a:dk2>
      <a:lt2>
        <a:srgbClr val="E7E6E6"/>
      </a:lt2>
      <a:accent1>
        <a:srgbClr val="115C36"/>
      </a:accent1>
      <a:accent2>
        <a:srgbClr val="941E66"/>
      </a:accent2>
      <a:accent3>
        <a:srgbClr val="123D80"/>
      </a:accent3>
      <a:accent4>
        <a:srgbClr val="18C76F"/>
      </a:accent4>
      <a:accent5>
        <a:srgbClr val="E3549E"/>
      </a:accent5>
      <a:accent6>
        <a:srgbClr val="1D8AD6"/>
      </a:accent6>
      <a:hlink>
        <a:srgbClr val="1B5BA0"/>
      </a:hlink>
      <a:folHlink>
        <a:srgbClr val="B92D80"/>
      </a:folHlink>
    </a:clrScheme>
    <a:fontScheme name="Wiley Font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98C53"/>
        </a:solidFill>
        <a:ln w="6350" cap="flat" cmpd="sng" algn="ctr">
          <a:solidFill>
            <a:srgbClr val="198C53"/>
          </a:solidFill>
          <a:prstDash val="solid"/>
          <a:miter lim="800000"/>
        </a:ln>
        <a:effectLst/>
      </a:spPr>
      <a:bodyPr rtlCol="0" anchor="ctr"/>
      <a:lstStyle>
        <a:defPPr algn="ctr">
          <a:defRPr sz="1400" b="1" dirty="0" err="1"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a:solidFill>
            <a:srgbClr val="115C3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algn="l">
          <a:defRPr sz="1400" dirty="0" err="1" smtClean="0">
            <a:solidFill>
              <a:srgbClr val="383838"/>
            </a:solidFill>
          </a:defRPr>
        </a:defPPr>
      </a:lstStyle>
    </a:txDef>
  </a:objectDefaults>
  <a:extraClrSchemeLst/>
  <a:custClrLst>
    <a:custClr name="Dark Green">
      <a:srgbClr val="115C36"/>
    </a:custClr>
    <a:custClr name="Medium Green">
      <a:srgbClr val="198C53"/>
    </a:custClr>
    <a:custClr name="Bright Green">
      <a:srgbClr val="18C76F"/>
    </a:custClr>
    <a:custClr name="Chart Green">
      <a:srgbClr val="31EB80"/>
    </a:custClr>
    <a:custClr name="Dark Berry">
      <a:srgbClr val="941E66"/>
    </a:custClr>
    <a:custClr name="Medium Berry">
      <a:srgbClr val="B92D80"/>
    </a:custClr>
    <a:custClr name="Chart Berry">
      <a:srgbClr val="E3549E"/>
    </a:custClr>
    <a:custClr name="Bright Berry">
      <a:srgbClr val="FF91AA"/>
    </a:custClr>
    <a:custClr name="Dark Blue">
      <a:srgbClr val="123D80"/>
    </a:custClr>
    <a:custClr name="Medium Blue">
      <a:srgbClr val="1B5BA0"/>
    </a:custClr>
    <a:custClr name="Chart Blue">
      <a:srgbClr val="1D8AD6"/>
    </a:custClr>
    <a:custClr name="Bright Blue">
      <a:srgbClr val="18B7FB"/>
    </a:custClr>
    <a:custClr name="Dark Gray">
      <a:srgbClr val="505050"/>
    </a:custClr>
    <a:custClr name="Medium Gray 1">
      <a:srgbClr val="828282"/>
    </a:custClr>
    <a:custClr name="Medium Gray 2">
      <a:srgbClr val="D8D9DA"/>
    </a:custClr>
    <a:custClr name="Bright Gray">
      <a:srgbClr val="EFEFF0"/>
    </a:custClr>
    <a:custClr name="Wiley Text">
      <a:srgbClr val="383838"/>
    </a:custClr>
    <a:custClr name="Highlight Red">
      <a:srgbClr val="DA0035"/>
    </a:custClr>
    <a:custClr name="Highlight Yellow">
      <a:srgbClr val="FFC805"/>
    </a:custClr>
  </a:custClrLst>
  <a:extLst>
    <a:ext uri="{05A4C25C-085E-4340-85A3-A5531E510DB2}">
      <thm15:themeFamily xmlns:thm15="http://schemas.microsoft.com/office/thememl/2012/main" name="Divider Images.potx" id="{A5D3C951-FA39-4E0E-9E61-2DAFADD37191}" vid="{74EE3744-65B4-4A8C-BA8E-6406532C6BC6}"/>
    </a:ext>
  </a:extLst>
</a:theme>
</file>

<file path=ppt/theme/theme2.xml><?xml version="1.0" encoding="utf-8"?>
<a:theme xmlns:a="http://schemas.openxmlformats.org/drawingml/2006/main" name="Wiley">
  <a:themeElements>
    <a:clrScheme name="Wiley 423">
      <a:dk1>
        <a:srgbClr val="383838"/>
      </a:dk1>
      <a:lt1>
        <a:srgbClr val="FFFFFF"/>
      </a:lt1>
      <a:dk2>
        <a:srgbClr val="383838"/>
      </a:dk2>
      <a:lt2>
        <a:srgbClr val="E7E6E6"/>
      </a:lt2>
      <a:accent1>
        <a:srgbClr val="115C36"/>
      </a:accent1>
      <a:accent2>
        <a:srgbClr val="198C53"/>
      </a:accent2>
      <a:accent3>
        <a:srgbClr val="18C76F"/>
      </a:accent3>
      <a:accent4>
        <a:srgbClr val="505050"/>
      </a:accent4>
      <a:accent5>
        <a:srgbClr val="828282"/>
      </a:accent5>
      <a:accent6>
        <a:srgbClr val="D8D9DA"/>
      </a:accent6>
      <a:hlink>
        <a:srgbClr val="931E66"/>
      </a:hlink>
      <a:folHlink>
        <a:srgbClr val="FF91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16078</TotalTime>
  <Words>1881</Words>
  <Application>Microsoft Office PowerPoint</Application>
  <PresentationFormat>Widescreen</PresentationFormat>
  <Paragraphs>293</Paragraphs>
  <Slides>31</Slides>
  <Notes>11</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9" baseType="lpstr">
      <vt:lpstr>Arial</vt:lpstr>
      <vt:lpstr>Calibri</vt:lpstr>
      <vt:lpstr>Calibri Light</vt:lpstr>
      <vt:lpstr>Georgia</vt:lpstr>
      <vt:lpstr>Google Sans</vt:lpstr>
      <vt:lpstr>Open Sans</vt:lpstr>
      <vt:lpstr>Open Sans Extrabold</vt:lpstr>
      <vt:lpstr>Open Sans Extrabold</vt:lpstr>
      <vt:lpstr>Open Sans Light</vt:lpstr>
      <vt:lpstr>Open Sans SemiBold</vt:lpstr>
      <vt:lpstr>Source Serif Pro</vt:lpstr>
      <vt:lpstr>Source Serif Pro Light</vt:lpstr>
      <vt:lpstr>System Font Regular</vt:lpstr>
      <vt:lpstr>Verdana</vt:lpstr>
      <vt:lpstr>Wingdings</vt:lpstr>
      <vt:lpstr>Divider Images</vt:lpstr>
      <vt:lpstr>Wiley</vt:lpstr>
      <vt:lpstr>think-cell Slide</vt:lpstr>
      <vt:lpstr>PowerPoint Presentation</vt:lpstr>
      <vt:lpstr>Our speaker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~300 Lightboard Videos in WileyPLUS</vt:lpstr>
      <vt:lpstr>A Mechanism Video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Carolyn</dc:creator>
  <cp:lastModifiedBy>Laurie S. Starkey</cp:lastModifiedBy>
  <cp:revision>124</cp:revision>
  <dcterms:created xsi:type="dcterms:W3CDTF">2022-01-26T18:27:08Z</dcterms:created>
  <dcterms:modified xsi:type="dcterms:W3CDTF">2023-11-08T00:58:43Z</dcterms:modified>
</cp:coreProperties>
</file>